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79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D84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4539" cy="488090"/>
          </a:xfrm>
          <a:prstGeom prst="rect">
            <a:avLst/>
          </a:prstGeom>
        </p:spPr>
        <p:txBody>
          <a:bodyPr vert="horz" lIns="90087" tIns="45043" rIns="90087" bIns="4504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541" y="2"/>
            <a:ext cx="2914539" cy="488090"/>
          </a:xfrm>
          <a:prstGeom prst="rect">
            <a:avLst/>
          </a:prstGeom>
        </p:spPr>
        <p:txBody>
          <a:bodyPr vert="horz" lIns="90087" tIns="45043" rIns="90087" bIns="45043" rtlCol="0"/>
          <a:lstStyle>
            <a:lvl1pPr algn="r">
              <a:defRPr sz="1200"/>
            </a:lvl1pPr>
          </a:lstStyle>
          <a:p>
            <a:fld id="{556DC0DA-1505-43BB-AD49-E94F87C4F76D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284595"/>
            <a:ext cx="2914539" cy="488090"/>
          </a:xfrm>
          <a:prstGeom prst="rect">
            <a:avLst/>
          </a:prstGeom>
        </p:spPr>
        <p:txBody>
          <a:bodyPr vert="horz" lIns="90087" tIns="45043" rIns="90087" bIns="4504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541" y="9284595"/>
            <a:ext cx="2914539" cy="488090"/>
          </a:xfrm>
          <a:prstGeom prst="rect">
            <a:avLst/>
          </a:prstGeom>
        </p:spPr>
        <p:txBody>
          <a:bodyPr vert="horz" lIns="90087" tIns="45043" rIns="90087" bIns="45043" rtlCol="0" anchor="b"/>
          <a:lstStyle>
            <a:lvl1pPr algn="r">
              <a:defRPr sz="1200"/>
            </a:lvl1pPr>
          </a:lstStyle>
          <a:p>
            <a:fld id="{BD7B258C-9224-4C87-B1E8-FBCABB3260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03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4014" cy="490409"/>
          </a:xfrm>
          <a:prstGeom prst="rect">
            <a:avLst/>
          </a:prstGeom>
        </p:spPr>
        <p:txBody>
          <a:bodyPr vert="horz" lIns="90087" tIns="45043" rIns="90087" bIns="45043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80" y="2"/>
            <a:ext cx="2914014" cy="490409"/>
          </a:xfrm>
          <a:prstGeom prst="rect">
            <a:avLst/>
          </a:prstGeom>
        </p:spPr>
        <p:txBody>
          <a:bodyPr vert="horz" lIns="90087" tIns="45043" rIns="90087" bIns="45043" rtlCol="0"/>
          <a:lstStyle>
            <a:lvl1pPr algn="r">
              <a:defRPr sz="1200"/>
            </a:lvl1pPr>
          </a:lstStyle>
          <a:p>
            <a:fld id="{9881E87D-6116-46E8-98B6-FE5791622061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7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87" tIns="45043" rIns="90087" bIns="45043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4"/>
            <a:ext cx="5379720" cy="3848606"/>
          </a:xfrm>
          <a:prstGeom prst="rect">
            <a:avLst/>
          </a:prstGeom>
        </p:spPr>
        <p:txBody>
          <a:bodyPr vert="horz" lIns="90087" tIns="45043" rIns="90087" bIns="450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2914014" cy="490407"/>
          </a:xfrm>
          <a:prstGeom prst="rect">
            <a:avLst/>
          </a:prstGeom>
        </p:spPr>
        <p:txBody>
          <a:bodyPr vert="horz" lIns="90087" tIns="45043" rIns="90087" bIns="45043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80" y="9283831"/>
            <a:ext cx="2914014" cy="490407"/>
          </a:xfrm>
          <a:prstGeom prst="rect">
            <a:avLst/>
          </a:prstGeom>
        </p:spPr>
        <p:txBody>
          <a:bodyPr vert="horz" lIns="90087" tIns="45043" rIns="90087" bIns="45043" rtlCol="0" anchor="b"/>
          <a:lstStyle>
            <a:lvl1pPr algn="r">
              <a:defRPr sz="1200"/>
            </a:lvl1pPr>
          </a:lstStyle>
          <a:p>
            <a:fld id="{28426B96-07B4-4524-90CB-9B6656165A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97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6B96-07B4-4524-90CB-9B6656165AC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29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6B96-07B4-4524-90CB-9B6656165AC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55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6B96-07B4-4524-90CB-9B6656165AC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82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Emotional</a:t>
            </a:r>
            <a:r>
              <a:rPr lang="en-AU" baseline="0" dirty="0" smtClean="0"/>
              <a:t> level for alumni</a:t>
            </a:r>
          </a:p>
          <a:p>
            <a:r>
              <a:rPr lang="en-AU" baseline="0" dirty="0" smtClean="0"/>
              <a:t>Way of attracting quality staff.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26B96-07B4-4524-90CB-9B6656165AC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85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0656" y="155447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02735"/>
            <a:ext cx="864000" cy="986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336704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683"/>
            <a:ext cx="8784000" cy="11662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179512" y="1484784"/>
            <a:ext cx="8812088" cy="52223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164683"/>
            <a:ext cx="7056784" cy="11662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03" y="5445224"/>
            <a:ext cx="890818" cy="10176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8" y="5505150"/>
            <a:ext cx="864096" cy="9870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509293"/>
            <a:ext cx="864096" cy="9870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B8BF4757-48A8-47E9-AA65-2035FBDDF1F8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6552728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/>
          <a:p>
            <a:fld id="{B8BF4757-48A8-47E9-AA65-2035FBDDF1F8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9" y="5511634"/>
            <a:ext cx="864096" cy="9870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152401" y="153923"/>
            <a:ext cx="6723856" cy="655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06531"/>
            <a:ext cx="864000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2296" y="1484784"/>
            <a:ext cx="8784000" cy="519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4" y="167414"/>
            <a:ext cx="6552728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6" y="5509293"/>
            <a:ext cx="864096" cy="9870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0" y="178654"/>
            <a:ext cx="8638586" cy="114695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2296" y="1484784"/>
            <a:ext cx="8784000" cy="519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15616" y="167414"/>
            <a:ext cx="6696744" cy="1133305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6" y="5509293"/>
            <a:ext cx="864096" cy="9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6" y="155344"/>
            <a:ext cx="8784000" cy="117723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2296" y="1484784"/>
            <a:ext cx="8784000" cy="519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999" y="167414"/>
            <a:ext cx="8381260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6" y="5509293"/>
            <a:ext cx="864096" cy="9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9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6" y="150881"/>
            <a:ext cx="8811038" cy="11663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92296" y="1484784"/>
            <a:ext cx="8784000" cy="519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87623" y="167414"/>
            <a:ext cx="6480721" cy="1133305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96" y="5509293"/>
            <a:ext cx="864096" cy="9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6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1"/>
            <a:ext cx="6480720" cy="11521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938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BF4757-48A8-47E9-AA65-2035FBDDF1F8}" type="datetimeFigureOut">
              <a:rPr lang="en-AU" smtClean="0"/>
              <a:t>25/05/2020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/>
          <a:p>
            <a:fld id="{68AB7B35-CBE2-4A08-A6B1-C09CEFE145C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7624" y="188641"/>
            <a:ext cx="6624736" cy="1152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6" y="170287"/>
            <a:ext cx="8784000" cy="115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39" y="5632934"/>
            <a:ext cx="864096" cy="9870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170287"/>
            <a:ext cx="6552728" cy="115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8" r:id="rId4"/>
    <p:sldLayoutId id="2147483687" r:id="rId5"/>
    <p:sldLayoutId id="2147483686" r:id="rId6"/>
    <p:sldLayoutId id="214748368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CAREER and </a:t>
            </a:r>
            <a:r>
              <a:rPr lang="en-AU" dirty="0" smtClean="0"/>
              <a:t>ENTERPRISE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altLang="en-US" dirty="0" smtClean="0"/>
          </a:p>
          <a:p>
            <a:pPr marL="0" indent="0">
              <a:buNone/>
            </a:pPr>
            <a:endParaRPr lang="en-AU" altLang="en-US" dirty="0"/>
          </a:p>
          <a:p>
            <a:pPr marL="0" indent="0" algn="ctr">
              <a:buNone/>
            </a:pPr>
            <a:r>
              <a:rPr lang="en-AU" altLang="en-US" sz="2400" b="1" dirty="0" smtClean="0"/>
              <a:t>Teachers</a:t>
            </a:r>
            <a:r>
              <a:rPr lang="en-AU" altLang="en-US" sz="2400" dirty="0" smtClean="0"/>
              <a:t> –</a:t>
            </a:r>
          </a:p>
          <a:p>
            <a:pPr marL="0" indent="0" algn="ctr">
              <a:buNone/>
            </a:pPr>
            <a:endParaRPr lang="en-AU" altLang="en-US" sz="2400" dirty="0" smtClean="0"/>
          </a:p>
          <a:p>
            <a:pPr marL="0" indent="0" algn="ctr">
              <a:buNone/>
            </a:pPr>
            <a:r>
              <a:rPr lang="en-AU" altLang="en-US" sz="2400" dirty="0" smtClean="0"/>
              <a:t>Ms </a:t>
            </a:r>
            <a:r>
              <a:rPr lang="en-AU" altLang="en-US" sz="2400" dirty="0"/>
              <a:t>Chamizo, Mr </a:t>
            </a:r>
            <a:r>
              <a:rPr lang="en-AU" altLang="en-US" sz="2400" dirty="0" err="1"/>
              <a:t>Md</a:t>
            </a:r>
            <a:r>
              <a:rPr lang="en-AU" altLang="en-US" sz="2400" dirty="0"/>
              <a:t> </a:t>
            </a:r>
            <a:r>
              <a:rPr lang="en-AU" altLang="en-US" sz="2400" dirty="0" err="1"/>
              <a:t>Diyah</a:t>
            </a:r>
            <a:r>
              <a:rPr lang="en-AU" altLang="en-US" sz="2400" dirty="0"/>
              <a:t>, Mrs Little, </a:t>
            </a:r>
            <a:endParaRPr lang="en-AU" altLang="en-US" sz="2400" dirty="0" smtClean="0"/>
          </a:p>
          <a:p>
            <a:pPr marL="0" indent="0" algn="ctr">
              <a:buNone/>
            </a:pPr>
            <a:r>
              <a:rPr lang="en-AU" altLang="en-US" sz="2400" dirty="0" smtClean="0"/>
              <a:t>Mr Lucas and Ms </a:t>
            </a:r>
            <a:r>
              <a:rPr lang="en-AU" altLang="en-US" sz="2400" dirty="0"/>
              <a:t>Schwartz.</a:t>
            </a:r>
          </a:p>
        </p:txBody>
      </p:sp>
    </p:spTree>
    <p:extLst>
      <p:ext uri="{BB962C8B-B14F-4D97-AF65-F5344CB8AC3E}">
        <p14:creationId xmlns:p14="http://schemas.microsoft.com/office/powerpoint/2010/main" val="392269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CAREER and Enterprise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70" y="1484784"/>
            <a:ext cx="4758260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2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7"/>
          </a:xfrm>
        </p:spPr>
        <p:txBody>
          <a:bodyPr>
            <a:normAutofit/>
          </a:bodyPr>
          <a:lstStyle/>
          <a:p>
            <a:r>
              <a:rPr lang="en-AU" dirty="0" smtClean="0"/>
              <a:t>Careers-what you are suited to, how to find and keep.</a:t>
            </a:r>
            <a:endParaRPr lang="en-AU" dirty="0"/>
          </a:p>
          <a:p>
            <a:r>
              <a:rPr lang="en-AU" dirty="0"/>
              <a:t>Skills</a:t>
            </a:r>
          </a:p>
          <a:p>
            <a:pPr lvl="1"/>
            <a:r>
              <a:rPr lang="en-AU" dirty="0"/>
              <a:t>Job searching</a:t>
            </a:r>
          </a:p>
          <a:p>
            <a:pPr lvl="1"/>
            <a:r>
              <a:rPr lang="en-AU" dirty="0"/>
              <a:t>Resumes/ application letters</a:t>
            </a:r>
          </a:p>
          <a:p>
            <a:pPr lvl="1"/>
            <a:r>
              <a:rPr lang="en-AU" dirty="0"/>
              <a:t>Interviews – U-Mat, jobs</a:t>
            </a:r>
          </a:p>
          <a:p>
            <a:pPr lvl="1"/>
            <a:r>
              <a:rPr lang="en-AU" dirty="0"/>
              <a:t>Portfolio </a:t>
            </a:r>
          </a:p>
          <a:p>
            <a:r>
              <a:rPr lang="en-AU" dirty="0"/>
              <a:t>Trends &amp; influences on business &amp; workforce</a:t>
            </a:r>
          </a:p>
          <a:p>
            <a:pPr lvl="1"/>
            <a:r>
              <a:rPr lang="en-AU" dirty="0"/>
              <a:t>Legal, political, social</a:t>
            </a:r>
          </a:p>
          <a:p>
            <a:pPr marL="45720" indent="0" algn="ctr">
              <a:lnSpc>
                <a:spcPct val="120000"/>
              </a:lnSpc>
              <a:buNone/>
            </a:pP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CAREER and ENTERPRISE</a:t>
            </a:r>
            <a:endParaRPr lang="en-AU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21" y="4293096"/>
            <a:ext cx="2953519" cy="21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21" y="4293095"/>
            <a:ext cx="3079692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007425" cy="4407408"/>
          </a:xfrm>
        </p:spPr>
        <p:txBody>
          <a:bodyPr>
            <a:normAutofit/>
          </a:bodyPr>
          <a:lstStyle/>
          <a:p>
            <a:r>
              <a:rPr lang="en-AU" dirty="0" smtClean="0"/>
              <a:t>Career and Enterprise teaches you about;</a:t>
            </a:r>
          </a:p>
          <a:p>
            <a:endParaRPr lang="en-AU" dirty="0"/>
          </a:p>
          <a:p>
            <a:r>
              <a:rPr lang="en-AU" dirty="0" smtClean="0"/>
              <a:t>Awareness </a:t>
            </a:r>
            <a:r>
              <a:rPr lang="en-AU" dirty="0"/>
              <a:t>of the world</a:t>
            </a:r>
          </a:p>
          <a:p>
            <a:r>
              <a:rPr lang="en-AU" dirty="0"/>
              <a:t>Relevant now &amp; to your future</a:t>
            </a:r>
          </a:p>
          <a:p>
            <a:r>
              <a:rPr lang="en-AU" dirty="0"/>
              <a:t>Current events – globally &amp; domestically</a:t>
            </a:r>
          </a:p>
          <a:p>
            <a:pPr lvl="1"/>
            <a:r>
              <a:rPr lang="en-AU" sz="2000" dirty="0"/>
              <a:t>Impacts on business &amp; workforce</a:t>
            </a:r>
          </a:p>
          <a:p>
            <a:pPr marL="0" indent="0">
              <a:spcAft>
                <a:spcPts val="600"/>
              </a:spcAft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1" y="167414"/>
            <a:ext cx="7862667" cy="1133305"/>
          </a:xfrm>
        </p:spPr>
        <p:txBody>
          <a:bodyPr/>
          <a:lstStyle/>
          <a:p>
            <a:r>
              <a:rPr lang="en-AU" dirty="0"/>
              <a:t>Global citizenship</a:t>
            </a:r>
            <a:endParaRPr lang="en-AU" sz="2400" dirty="0">
              <a:solidFill>
                <a:schemeClr val="tx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4149080"/>
            <a:ext cx="3558332" cy="23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95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19263"/>
            <a:ext cx="2686646" cy="372596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19072"/>
            <a:ext cx="5770984" cy="4407408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Exhibition </a:t>
            </a:r>
            <a:r>
              <a:rPr lang="en-AU" dirty="0" smtClean="0"/>
              <a:t>winner 2019</a:t>
            </a:r>
            <a:endParaRPr lang="en-AU" dirty="0"/>
          </a:p>
          <a:p>
            <a:pPr lvl="1"/>
            <a:r>
              <a:rPr lang="en-AU" b="1" dirty="0" smtClean="0"/>
              <a:t>Mariam </a:t>
            </a:r>
            <a:r>
              <a:rPr lang="en-AU" b="1" dirty="0" err="1" smtClean="0"/>
              <a:t>Abdulatiff</a:t>
            </a:r>
            <a:endParaRPr lang="en-AU" b="1" dirty="0" smtClean="0"/>
          </a:p>
          <a:p>
            <a:pPr lvl="1"/>
            <a:endParaRPr lang="en-AU" b="1" dirty="0"/>
          </a:p>
          <a:p>
            <a:r>
              <a:rPr lang="en-AU" dirty="0" smtClean="0"/>
              <a:t>Consistent performance in ATAR results over 10 years.</a:t>
            </a:r>
          </a:p>
          <a:p>
            <a:pPr marL="45720" indent="0">
              <a:buNone/>
            </a:pPr>
            <a:endParaRPr lang="en-AU" dirty="0"/>
          </a:p>
          <a:p>
            <a:r>
              <a:rPr lang="en-AU" dirty="0" smtClean="0"/>
              <a:t>62% ATAR students used Career and Enterprise as their 1</a:t>
            </a:r>
            <a:r>
              <a:rPr lang="en-AU" baseline="30000" dirty="0" smtClean="0"/>
              <a:t>st</a:t>
            </a:r>
            <a:r>
              <a:rPr lang="en-AU" dirty="0" smtClean="0"/>
              <a:t> or 2</a:t>
            </a:r>
            <a:r>
              <a:rPr lang="en-AU" baseline="30000" dirty="0" smtClean="0"/>
              <a:t>nd</a:t>
            </a:r>
            <a:r>
              <a:rPr lang="en-AU" dirty="0" smtClean="0"/>
              <a:t> highest ATAR score in 2019</a:t>
            </a:r>
            <a:r>
              <a:rPr lang="en-AU" dirty="0" smtClean="0"/>
              <a:t>!</a:t>
            </a:r>
          </a:p>
          <a:p>
            <a:r>
              <a:rPr lang="en-AU" dirty="0" smtClean="0"/>
              <a:t>ATAR 98.75 Pharmacy 2020.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96" y="4293096"/>
            <a:ext cx="51434" cy="7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C:\Users\e2013007\AppData\Local\Microsoft\Windows\Temporary Internet Files\Content.IE5\LX2XMV1G\big-prize-color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2" y="5589240"/>
            <a:ext cx="1235076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0458" y="6443392"/>
            <a:ext cx="71501" cy="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2000" b="1" dirty="0" smtClean="0"/>
              <a:t>Exhibition Winner- </a:t>
            </a:r>
          </a:p>
          <a:p>
            <a:pPr marL="45720" indent="0">
              <a:buNone/>
            </a:pPr>
            <a:r>
              <a:rPr lang="en-AU" sz="2000" dirty="0" smtClean="0"/>
              <a:t>ATAR Career and Enterprise;</a:t>
            </a:r>
          </a:p>
          <a:p>
            <a:pPr marL="45720" indent="0">
              <a:buNone/>
            </a:pPr>
            <a:endParaRPr lang="en-AU" sz="2000" dirty="0"/>
          </a:p>
          <a:p>
            <a:pPr marL="45720" indent="0">
              <a:buNone/>
            </a:pPr>
            <a:r>
              <a:rPr lang="en-AU" sz="2000" dirty="0" smtClean="0"/>
              <a:t>2019,2018,2017,2015,2014,2011.</a:t>
            </a:r>
          </a:p>
          <a:p>
            <a:pPr marL="45720" indent="0">
              <a:buNone/>
            </a:pPr>
            <a:endParaRPr lang="en-AU" sz="2000" dirty="0"/>
          </a:p>
          <a:p>
            <a:pPr marL="45720" indent="0">
              <a:buNone/>
            </a:pPr>
            <a:r>
              <a:rPr lang="en-AU" sz="2000" b="1" dirty="0" smtClean="0"/>
              <a:t>Certificate of Excellence</a:t>
            </a:r>
            <a:r>
              <a:rPr lang="en-AU" sz="2000" dirty="0" smtClean="0"/>
              <a:t>;</a:t>
            </a:r>
          </a:p>
          <a:p>
            <a:pPr marL="45720" indent="0">
              <a:buNone/>
            </a:pPr>
            <a:r>
              <a:rPr lang="en-AU" sz="2000" dirty="0" smtClean="0"/>
              <a:t>2019 , 18, 17, 16,15, 14, 13, 12, 11 10.</a:t>
            </a:r>
          </a:p>
          <a:p>
            <a:pPr marL="45720" indent="0">
              <a:buNone/>
            </a:pPr>
            <a:endParaRPr lang="en-AU" sz="2000" dirty="0"/>
          </a:p>
          <a:p>
            <a:pPr marL="45720" indent="0">
              <a:buNone/>
            </a:pPr>
            <a:r>
              <a:rPr lang="en-AU" sz="2000" b="1" dirty="0" smtClean="0"/>
              <a:t>No other Department gets close to this achievement!</a:t>
            </a:r>
            <a:endParaRPr lang="en-AU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 winners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1745" y="2670339"/>
            <a:ext cx="3462536" cy="259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1700808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Stephanie went on to become Dux of Notre </a:t>
            </a:r>
            <a:r>
              <a:rPr lang="en-AU" sz="1400" dirty="0"/>
              <a:t>D</a:t>
            </a:r>
            <a:r>
              <a:rPr lang="en-AU" sz="1400" dirty="0" smtClean="0"/>
              <a:t>ame University.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103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Designed to have minimal homework</a:t>
            </a:r>
          </a:p>
          <a:p>
            <a:pPr lvl="1"/>
            <a:r>
              <a:rPr lang="en-AU" dirty="0"/>
              <a:t>Complete in class</a:t>
            </a:r>
          </a:p>
          <a:p>
            <a:r>
              <a:rPr lang="en-AU" dirty="0"/>
              <a:t>Task books </a:t>
            </a:r>
          </a:p>
          <a:p>
            <a:pPr lvl="1"/>
            <a:r>
              <a:rPr lang="en-AU" dirty="0"/>
              <a:t>Information</a:t>
            </a:r>
          </a:p>
          <a:p>
            <a:pPr lvl="1"/>
            <a:r>
              <a:rPr lang="en-AU" dirty="0"/>
              <a:t>Activities </a:t>
            </a:r>
          </a:p>
          <a:p>
            <a:r>
              <a:rPr lang="en-AU" dirty="0"/>
              <a:t>Revision books</a:t>
            </a:r>
          </a:p>
          <a:p>
            <a:pPr lvl="1"/>
            <a:r>
              <a:rPr lang="en-AU" dirty="0"/>
              <a:t>Note taking guides of key points</a:t>
            </a:r>
          </a:p>
          <a:p>
            <a:pPr lvl="1"/>
            <a:r>
              <a:rPr lang="en-AU" dirty="0"/>
              <a:t>Past exam questions &amp; suggested answers</a:t>
            </a:r>
          </a:p>
          <a:p>
            <a:r>
              <a:rPr lang="en-AU" dirty="0"/>
              <a:t>Moodle/SEQTA</a:t>
            </a:r>
          </a:p>
          <a:p>
            <a:pPr lvl="1"/>
            <a:r>
              <a:rPr lang="en-AU" dirty="0"/>
              <a:t>Additional reading suggestions</a:t>
            </a:r>
          </a:p>
          <a:p>
            <a:pPr lvl="1"/>
            <a:r>
              <a:rPr lang="en-AU" dirty="0"/>
              <a:t>Course work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Workload</a:t>
            </a:r>
          </a:p>
        </p:txBody>
      </p:sp>
    </p:spTree>
    <p:extLst>
      <p:ext uri="{BB962C8B-B14F-4D97-AF65-F5344CB8AC3E}">
        <p14:creationId xmlns:p14="http://schemas.microsoft.com/office/powerpoint/2010/main" val="13135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844824"/>
            <a:ext cx="7848872" cy="4734265"/>
          </a:xfrm>
        </p:spPr>
        <p:txBody>
          <a:bodyPr>
            <a:normAutofit/>
          </a:bodyPr>
          <a:lstStyle/>
          <a:p>
            <a:r>
              <a:rPr lang="en-AU" dirty="0"/>
              <a:t>How to get a job, keep a job &amp; get promoted</a:t>
            </a:r>
          </a:p>
          <a:p>
            <a:r>
              <a:rPr lang="en-AU" dirty="0"/>
              <a:t>Employability skills</a:t>
            </a:r>
          </a:p>
          <a:p>
            <a:pPr lvl="1"/>
            <a:r>
              <a:rPr lang="en-AU" dirty="0"/>
              <a:t>Class activities to improve </a:t>
            </a:r>
            <a:r>
              <a:rPr lang="en-AU"/>
              <a:t>– </a:t>
            </a:r>
            <a:r>
              <a:rPr lang="en-AU" smtClean="0"/>
              <a:t>e.g</a:t>
            </a:r>
            <a:r>
              <a:rPr lang="en-AU" dirty="0"/>
              <a:t>. Teamwork, communication, problem solving</a:t>
            </a:r>
          </a:p>
          <a:p>
            <a:r>
              <a:rPr lang="en-AU" dirty="0"/>
              <a:t>Attractive to employers</a:t>
            </a:r>
          </a:p>
          <a:p>
            <a:pPr lvl="1"/>
            <a:r>
              <a:rPr lang="en-AU" dirty="0"/>
              <a:t>Knowledge current events, industry trends, skills</a:t>
            </a:r>
          </a:p>
          <a:p>
            <a:r>
              <a:rPr lang="en-AU" dirty="0"/>
              <a:t>Improve self awareness &amp; confidence</a:t>
            </a:r>
          </a:p>
          <a:p>
            <a:pPr lvl="1"/>
            <a:r>
              <a:rPr lang="en-AU" dirty="0"/>
              <a:t>Online quizzes</a:t>
            </a:r>
          </a:p>
          <a:p>
            <a:pPr lvl="1"/>
            <a:r>
              <a:rPr lang="en-AU" dirty="0"/>
              <a:t>Self reflection activities</a:t>
            </a:r>
          </a:p>
          <a:p>
            <a:pPr marL="0" lvl="0" indent="0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pic>
        <p:nvPicPr>
          <p:cNvPr id="4" name="Picture 4" descr="C:\Users\e2013007\AppData\Local\Microsoft\Windows\Temporary Internet Files\Content.IE5\LX2XMV1G\5170154324_bf551e96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8002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Strong awareness of what’s happening globally &amp; domestically</a:t>
            </a:r>
          </a:p>
          <a:p>
            <a:pPr lvl="1"/>
            <a:r>
              <a:rPr lang="en-AU" sz="2800" dirty="0"/>
              <a:t>Impact on workforce</a:t>
            </a:r>
          </a:p>
          <a:p>
            <a:r>
              <a:rPr lang="en-AU" sz="2800" dirty="0"/>
              <a:t>Strong writing skills – highly beneficial</a:t>
            </a:r>
          </a:p>
          <a:p>
            <a:r>
              <a:rPr lang="en-AU" sz="2800" dirty="0"/>
              <a:t>Relates well to Economics course</a:t>
            </a:r>
          </a:p>
          <a:p>
            <a:r>
              <a:rPr lang="en-AU" sz="2800" dirty="0"/>
              <a:t>List </a:t>
            </a:r>
            <a:r>
              <a:rPr lang="en-AU" sz="2800" dirty="0" smtClean="0"/>
              <a:t>A </a:t>
            </a:r>
            <a:r>
              <a:rPr lang="en-AU" sz="2800" dirty="0"/>
              <a:t>subject</a:t>
            </a:r>
          </a:p>
          <a:p>
            <a:r>
              <a:rPr lang="en-AU" sz="2800" dirty="0"/>
              <a:t>Complete majority work in class - VERY limited homework</a:t>
            </a:r>
          </a:p>
          <a:p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Make it work for you</a:t>
            </a:r>
          </a:p>
        </p:txBody>
      </p:sp>
    </p:spTree>
    <p:extLst>
      <p:ext uri="{BB962C8B-B14F-4D97-AF65-F5344CB8AC3E}">
        <p14:creationId xmlns:p14="http://schemas.microsoft.com/office/powerpoint/2010/main" val="32016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RSHS">
  <a:themeElements>
    <a:clrScheme name="Custom 8">
      <a:dk1>
        <a:sysClr val="windowText" lastClr="000000"/>
      </a:dk1>
      <a:lt1>
        <a:sysClr val="window" lastClr="FFFFFF"/>
      </a:lt1>
      <a:dk2>
        <a:srgbClr val="144D84"/>
      </a:dk2>
      <a:lt2>
        <a:srgbClr val="DFDADE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RSHS</Template>
  <TotalTime>439</TotalTime>
  <Words>320</Words>
  <Application>Microsoft Office PowerPoint</Application>
  <PresentationFormat>On-screen Show (4:3)</PresentationFormat>
  <Paragraphs>77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2</vt:lpstr>
      <vt:lpstr>Template RSHS</vt:lpstr>
      <vt:lpstr>CAREER and ENTERPRISE</vt:lpstr>
      <vt:lpstr>CAREER and Enterprise</vt:lpstr>
      <vt:lpstr>CAREER and ENTERPRISE</vt:lpstr>
      <vt:lpstr>Global citizenship</vt:lpstr>
      <vt:lpstr>Results</vt:lpstr>
      <vt:lpstr>past winners</vt:lpstr>
      <vt:lpstr>Workload</vt:lpstr>
      <vt:lpstr>Benefits</vt:lpstr>
      <vt:lpstr>Make it work for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SCHWARTZ Catherine</dc:creator>
  <cp:lastModifiedBy>LUCAS Shane [Rossmoyne Senior High School]</cp:lastModifiedBy>
  <cp:revision>55</cp:revision>
  <cp:lastPrinted>2019-05-07T07:01:41Z</cp:lastPrinted>
  <dcterms:created xsi:type="dcterms:W3CDTF">2018-05-10T06:27:33Z</dcterms:created>
  <dcterms:modified xsi:type="dcterms:W3CDTF">2020-05-25T06:18:53Z</dcterms:modified>
</cp:coreProperties>
</file>