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60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E3C203C-5865-46CC-8A06-C9CCC6B0A7C0}" type="datetimeFigureOut">
              <a:rPr lang="en-AU" smtClean="0"/>
              <a:t>27/07/2016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D1881C5A-2D06-4CCF-AD18-A9901B4CD7B1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Justify This statement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4800" dirty="0" smtClean="0"/>
              <a:t>‘The mother of invention/innovation is necessity’.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7876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8000" dirty="0" smtClean="0"/>
              <a:t>Businesses</a:t>
            </a:r>
            <a:endParaRPr lang="en-AU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973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Students should be able to: </a:t>
            </a:r>
          </a:p>
          <a:p>
            <a:pPr lvl="1"/>
            <a:r>
              <a:rPr lang="en-AU" sz="3200" dirty="0" smtClean="0"/>
              <a:t>Explain what a business is and its functions. </a:t>
            </a:r>
          </a:p>
          <a:p>
            <a:pPr lvl="1"/>
            <a:r>
              <a:rPr lang="en-AU" sz="3200" dirty="0" smtClean="0"/>
              <a:t>Explain how businesses can be classified. </a:t>
            </a:r>
          </a:p>
          <a:p>
            <a:pPr lvl="1"/>
            <a:r>
              <a:rPr lang="en-AU" sz="3200" dirty="0" smtClean="0"/>
              <a:t>Explain the different types </a:t>
            </a:r>
            <a:r>
              <a:rPr lang="en-AU" sz="3200" dirty="0" smtClean="0"/>
              <a:t>of businesses </a:t>
            </a:r>
            <a:r>
              <a:rPr lang="en-AU" sz="3200" dirty="0" smtClean="0"/>
              <a:t>classified </a:t>
            </a:r>
            <a:r>
              <a:rPr lang="en-AU" sz="3200" dirty="0" smtClean="0"/>
              <a:t>by legal </a:t>
            </a:r>
            <a:r>
              <a:rPr lang="en-AU" sz="3200" dirty="0" smtClean="0"/>
              <a:t>structure.  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0244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business?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The organised effort of individuals to produce and sell for a profit, products (goods and services) that satisfy individuals’ needs and wants.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106262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Other business functions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3200" dirty="0" smtClean="0"/>
              <a:t>Profit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3200" dirty="0" smtClean="0"/>
              <a:t>Employment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3200" dirty="0" smtClean="0"/>
              <a:t>Income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3200" dirty="0" smtClean="0"/>
              <a:t>Choice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AU" sz="3200" dirty="0" smtClean="0"/>
              <a:t>Innovation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33481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Classification of Business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Businesses can be classified by: </a:t>
            </a:r>
          </a:p>
          <a:p>
            <a:pPr lvl="1"/>
            <a:r>
              <a:rPr lang="en-AU" sz="2800" dirty="0" smtClean="0"/>
              <a:t>Legal structure (sole trader, partnership and company)</a:t>
            </a:r>
          </a:p>
          <a:p>
            <a:pPr lvl="1"/>
            <a:r>
              <a:rPr lang="en-AU" sz="2800" dirty="0" smtClean="0"/>
              <a:t>Size (small, medium and large)</a:t>
            </a:r>
          </a:p>
          <a:p>
            <a:pPr lvl="1"/>
            <a:r>
              <a:rPr lang="en-AU" sz="2800" dirty="0" smtClean="0"/>
              <a:t>Industry sector (primary, secondary, tertiary)</a:t>
            </a:r>
          </a:p>
          <a:p>
            <a:pPr lvl="1"/>
            <a:r>
              <a:rPr lang="en-AU" sz="2800" dirty="0" smtClean="0"/>
              <a:t>Geographical spread (local, national, global)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619567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53</TotalTime>
  <Words>131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Essential</vt:lpstr>
      <vt:lpstr>Justify This statement</vt:lpstr>
      <vt:lpstr>Businesses</vt:lpstr>
      <vt:lpstr>Objectives</vt:lpstr>
      <vt:lpstr>What is a business?</vt:lpstr>
      <vt:lpstr>Other business functions</vt:lpstr>
      <vt:lpstr>Classification of Business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Businesses</dc:title>
  <dc:creator>Michael</dc:creator>
  <cp:lastModifiedBy>BARTOSIAK Michael</cp:lastModifiedBy>
  <cp:revision>5</cp:revision>
  <dcterms:created xsi:type="dcterms:W3CDTF">2016-07-26T15:19:04Z</dcterms:created>
  <dcterms:modified xsi:type="dcterms:W3CDTF">2016-07-27T00:10:42Z</dcterms:modified>
</cp:coreProperties>
</file>