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2" r:id="rId6"/>
    <p:sldId id="261" r:id="rId7"/>
    <p:sldId id="260" r:id="rId8"/>
    <p:sldId id="259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9F0D-E208-49C0-A16A-868FD055A7A0}" type="datetimeFigureOut">
              <a:rPr lang="en-AU" smtClean="0"/>
              <a:t>24/10/2018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166C-E4D4-44B7-99ED-58CF64ECDE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83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9F0D-E208-49C0-A16A-868FD055A7A0}" type="datetimeFigureOut">
              <a:rPr lang="en-AU" smtClean="0"/>
              <a:t>24/10/2018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166C-E4D4-44B7-99ED-58CF64ECDE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611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9F0D-E208-49C0-A16A-868FD055A7A0}" type="datetimeFigureOut">
              <a:rPr lang="en-AU" smtClean="0"/>
              <a:t>24/10/2018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166C-E4D4-44B7-99ED-58CF64ECDE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903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9F0D-E208-49C0-A16A-868FD055A7A0}" type="datetimeFigureOut">
              <a:rPr lang="en-AU" smtClean="0"/>
              <a:t>24/10/2018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166C-E4D4-44B7-99ED-58CF64ECDE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135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9F0D-E208-49C0-A16A-868FD055A7A0}" type="datetimeFigureOut">
              <a:rPr lang="en-AU" smtClean="0"/>
              <a:t>24/10/2018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166C-E4D4-44B7-99ED-58CF64ECDE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132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9F0D-E208-49C0-A16A-868FD055A7A0}" type="datetimeFigureOut">
              <a:rPr lang="en-AU" smtClean="0"/>
              <a:t>24/10/2018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166C-E4D4-44B7-99ED-58CF64ECDE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482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9F0D-E208-49C0-A16A-868FD055A7A0}" type="datetimeFigureOut">
              <a:rPr lang="en-AU" smtClean="0"/>
              <a:t>24/10/2018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166C-E4D4-44B7-99ED-58CF64ECDE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131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9F0D-E208-49C0-A16A-868FD055A7A0}" type="datetimeFigureOut">
              <a:rPr lang="en-AU" smtClean="0"/>
              <a:t>24/10/2018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166C-E4D4-44B7-99ED-58CF64ECDE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277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9F0D-E208-49C0-A16A-868FD055A7A0}" type="datetimeFigureOut">
              <a:rPr lang="en-AU" smtClean="0"/>
              <a:t>24/10/2018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166C-E4D4-44B7-99ED-58CF64ECDE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8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9F0D-E208-49C0-A16A-868FD055A7A0}" type="datetimeFigureOut">
              <a:rPr lang="en-AU" smtClean="0"/>
              <a:t>24/10/2018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166C-E4D4-44B7-99ED-58CF64ECDE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834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9F0D-E208-49C0-A16A-868FD055A7A0}" type="datetimeFigureOut">
              <a:rPr lang="en-AU" smtClean="0"/>
              <a:t>24/10/2018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166C-E4D4-44B7-99ED-58CF64ECDE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37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69F0D-E208-49C0-A16A-868FD055A7A0}" type="datetimeFigureOut">
              <a:rPr lang="en-AU" smtClean="0"/>
              <a:t>24/10/2018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9166C-E4D4-44B7-99ED-58CF64ECDE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57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Solar System and the Sun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46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UV protection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Slip</a:t>
            </a:r>
          </a:p>
          <a:p>
            <a:r>
              <a:rPr lang="en-AU" dirty="0" smtClean="0"/>
              <a:t>Slop</a:t>
            </a:r>
          </a:p>
          <a:p>
            <a:r>
              <a:rPr lang="en-AU" dirty="0" smtClean="0"/>
              <a:t>Slap</a:t>
            </a:r>
          </a:p>
          <a:p>
            <a:r>
              <a:rPr lang="en-AU" dirty="0" smtClean="0"/>
              <a:t>Seek</a:t>
            </a:r>
          </a:p>
          <a:p>
            <a:r>
              <a:rPr lang="en-AU" dirty="0" smtClean="0"/>
              <a:t>Slide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75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UV protection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Slip – on a shirt</a:t>
            </a:r>
          </a:p>
          <a:p>
            <a:r>
              <a:rPr lang="en-AU" dirty="0" smtClean="0"/>
              <a:t>Slop – on sunscreen</a:t>
            </a:r>
          </a:p>
          <a:p>
            <a:r>
              <a:rPr lang="en-AU" dirty="0" smtClean="0"/>
              <a:t>Slap – on a hat</a:t>
            </a:r>
          </a:p>
          <a:p>
            <a:r>
              <a:rPr lang="en-AU" dirty="0" smtClean="0"/>
              <a:t>Seek – shade</a:t>
            </a:r>
          </a:p>
          <a:p>
            <a:r>
              <a:rPr lang="en-AU" dirty="0" smtClean="0"/>
              <a:t>Slide – on some sunglasses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598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33" y="-940499"/>
            <a:ext cx="11372279" cy="871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12" y="266070"/>
            <a:ext cx="8485632" cy="626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39" y="576072"/>
            <a:ext cx="9558000" cy="574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16" y="171247"/>
            <a:ext cx="9262872" cy="6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443" y="338327"/>
            <a:ext cx="9415469" cy="608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02" y="192024"/>
            <a:ext cx="9608054" cy="6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https://www.abc.net.au/news/science/2016-07-01/hole-in-the-ozone-layer-is-finally-healing/7556416</a:t>
            </a:r>
          </a:p>
        </p:txBody>
      </p:sp>
    </p:spTree>
    <p:extLst>
      <p:ext uri="{BB962C8B-B14F-4D97-AF65-F5344CB8AC3E}">
        <p14:creationId xmlns:p14="http://schemas.microsoft.com/office/powerpoint/2010/main" val="8795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Why is the hole over the south pole (it has never released large amounts of CFCs)?</a:t>
            </a:r>
          </a:p>
          <a:p>
            <a:r>
              <a:rPr lang="en-AU" dirty="0" smtClean="0"/>
              <a:t>When was the problem first detected?</a:t>
            </a:r>
          </a:p>
          <a:p>
            <a:r>
              <a:rPr lang="en-AU" dirty="0" smtClean="0"/>
              <a:t>What is the international agreement that was made in relation to CFCs?</a:t>
            </a:r>
          </a:p>
          <a:p>
            <a:r>
              <a:rPr lang="en-AU" dirty="0" smtClean="0"/>
              <a:t>What happened to skin cancer rates as a result of the hole?</a:t>
            </a:r>
          </a:p>
          <a:p>
            <a:r>
              <a:rPr lang="en-AU" dirty="0" smtClean="0"/>
              <a:t>What else has the government done (in Australia) to limit the effects of excess UV exposure to people in Australia?</a:t>
            </a:r>
          </a:p>
        </p:txBody>
      </p:sp>
    </p:spTree>
    <p:extLst>
      <p:ext uri="{BB962C8B-B14F-4D97-AF65-F5344CB8AC3E}">
        <p14:creationId xmlns:p14="http://schemas.microsoft.com/office/powerpoint/2010/main" val="28562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114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Solar System and the Sun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UV protection</vt:lpstr>
      <vt:lpstr>UV protection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System and the Sun</dc:title>
  <dc:creator>LALOR Emma [Rossmoyne Senior High School]</dc:creator>
  <cp:lastModifiedBy>COOPER Sarina [Rossmoyne Senior High School]</cp:lastModifiedBy>
  <cp:revision>5</cp:revision>
  <dcterms:created xsi:type="dcterms:W3CDTF">2018-10-22T01:21:49Z</dcterms:created>
  <dcterms:modified xsi:type="dcterms:W3CDTF">2018-10-24T01:28:05Z</dcterms:modified>
</cp:coreProperties>
</file>