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72" r:id="rId4"/>
    <p:sldId id="271" r:id="rId5"/>
    <p:sldId id="277" r:id="rId6"/>
    <p:sldId id="257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2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British Population 'Explosion'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Growth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1761</c:v>
                </c:pt>
                <c:pt idx="1">
                  <c:v>1781</c:v>
                </c:pt>
                <c:pt idx="2">
                  <c:v>1801</c:v>
                </c:pt>
                <c:pt idx="3">
                  <c:v>1821</c:v>
                </c:pt>
                <c:pt idx="4">
                  <c:v>1841</c:v>
                </c:pt>
                <c:pt idx="5">
                  <c:v>1861</c:v>
                </c:pt>
                <c:pt idx="6">
                  <c:v>1881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6146000</c:v>
                </c:pt>
                <c:pt idx="1">
                  <c:v>7042000</c:v>
                </c:pt>
                <c:pt idx="2">
                  <c:v>8893000</c:v>
                </c:pt>
                <c:pt idx="3">
                  <c:v>12000000</c:v>
                </c:pt>
                <c:pt idx="4">
                  <c:v>15914000</c:v>
                </c:pt>
                <c:pt idx="5">
                  <c:v>20066000</c:v>
                </c:pt>
                <c:pt idx="6">
                  <c:v>25974000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86336"/>
        <c:axId val="31487872"/>
      </c:barChart>
      <c:catAx>
        <c:axId val="314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487872"/>
        <c:crosses val="autoZero"/>
        <c:auto val="1"/>
        <c:lblAlgn val="ctr"/>
        <c:lblOffset val="100"/>
        <c:noMultiLvlLbl val="0"/>
      </c:catAx>
      <c:valAx>
        <c:axId val="3148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86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25AC686-160F-4276-9A0E-08AB57622CD5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1560A74-4941-4C34-B510-432ABD72C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2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Textile: Cloth/woven material. Fleece, cotton, Linen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observers the nature and speed of the changes around them were ‘revolutionary’ because they brought about radical 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the way many people lived.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i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mportant for storage recall. Think of elephant. You likely imagined a picture, not imagined the word. We think in pictures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6531E7-EE9D-4026-B647-6E0229781E3C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ECF80A-EBC8-4DEF-BD13-CB6EA9489C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804-479B-4927-959E-6CAA7CFDED9C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41E-48DF-491E-A48A-829CCA917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4F8-B742-40C4-95F2-FC34DBC35397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A8E-9F7D-430E-B9B0-981C4C8E0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2CB-5427-4B58-A591-DC25161F66C9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E9DD-48A1-4C1A-AFA4-192147474D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5B23-E702-459E-A8DF-6C55FD7F06DB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483A3-0950-4942-86CC-F561BCD422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D8386-EF2A-4853-80DB-CC656794319F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56DF-1622-483E-A293-CB9C247A2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9735-35C6-4449-A748-6AB4F4FA8D49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7449-957E-4497-A9B1-9F0AA7A72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85363-3907-4DBB-BA9D-718C8F1ED157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8E0C1-6312-4F3D-96DC-DEBE0F80B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028-F2B2-47D6-8387-264F17D300E5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C97A-BABA-4C90-93F9-038CD2053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0BBA7-28FF-46B2-9344-F9AC650319B0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1ADC-83A1-4707-BF46-73922AF24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D1FE0F-637D-4DC4-B20F-3204BC48A4C1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A5E3C-D2ED-4645-B063-22280C4190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54348A-4B3B-472C-BC20-A08B82D7EC78}" type="datetimeFigureOut">
              <a:rPr lang="en-AU"/>
              <a:pPr>
                <a:defRPr/>
              </a:pPr>
              <a:t>4/02/2015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CBD44-199B-4D5A-A6DC-9ABFB1791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7200" dirty="0" smtClean="0"/>
              <a:t>Agricultural Revolution</a:t>
            </a:r>
            <a:endParaRPr lang="en-AU" sz="72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AU" dirty="0" smtClean="0"/>
              <a:t>In the Industrial Revolution</a:t>
            </a:r>
          </a:p>
        </p:txBody>
      </p:sp>
      <p:pic>
        <p:nvPicPr>
          <p:cNvPr id="21506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British Population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885950"/>
          </a:xfrm>
          <a:prstGeom prst="rect">
            <a:avLst/>
          </a:prstGeom>
          <a:noFill/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  <p:pic>
        <p:nvPicPr>
          <p:cNvPr id="7" name="Picture 6" descr="Peasant Far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88640" y="0"/>
            <a:ext cx="118566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uartdr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96724" y="0"/>
            <a:ext cx="107045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NewHollandAG_Combine_CX_8090_Elevation_hig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44178" y="-1"/>
            <a:ext cx="10584730" cy="705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r>
              <a:rPr lang="en-AU" sz="2800" dirty="0" smtClean="0"/>
              <a:t>5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Century →15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C: 	Medieval Ages</a:t>
            </a:r>
          </a:p>
          <a:p>
            <a:pPr algn="just" eaLnBrk="1" hangingPunct="1"/>
            <a:endParaRPr lang="en-AU" sz="2800" dirty="0" smtClean="0"/>
          </a:p>
          <a:p>
            <a:pPr algn="just" eaLnBrk="1" hangingPunct="1"/>
            <a:r>
              <a:rPr lang="en-AU" sz="2800" dirty="0" smtClean="0"/>
              <a:t>15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C → 1750: 		Early Modern Period</a:t>
            </a:r>
          </a:p>
          <a:p>
            <a:pPr algn="just" eaLnBrk="1" hangingPunct="1"/>
            <a:endParaRPr lang="en-AU" sz="2800" dirty="0" smtClean="0"/>
          </a:p>
          <a:p>
            <a:pPr algn="just" eaLnBrk="1" hangingPunct="1"/>
            <a:r>
              <a:rPr lang="en-AU" sz="2800" dirty="0" smtClean="0"/>
              <a:t>1750 → current: 		Modern Period</a:t>
            </a:r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Industrial Revolution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US" sz="2400" dirty="0" smtClean="0"/>
              <a:t>For about 1000 years during the Middle Ages, technology and lifestyles did not change significantly</a:t>
            </a:r>
          </a:p>
          <a:p>
            <a:endParaRPr lang="en-AU" sz="2400" dirty="0" smtClean="0"/>
          </a:p>
          <a:p>
            <a:r>
              <a:rPr lang="en-US" sz="2400" dirty="0" smtClean="0"/>
              <a:t>In Britain, during the 18th &amp; 19th C's, great technological changes were made and implemented into society. 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r>
              <a:rPr lang="en-US" sz="2400" dirty="0" smtClean="0"/>
              <a:t>These changes completely reshaped the way in which food, clothing and other necessities were produced. 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Industrial Revolution Overview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US" sz="2400" dirty="0" smtClean="0"/>
              <a:t>New materials and sources of power, along with new forms of transport, transformed their society 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US" sz="2400" dirty="0" smtClean="0"/>
              <a:t>Britain provided an inspiration for the other countries of Europe and North America, which soon experienced industrial revolutions of their own. 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r>
              <a:rPr lang="en-US" sz="2400" dirty="0" smtClean="0"/>
              <a:t>In more recent times, countries such as China and India are making their own transitions to modern </a:t>
            </a:r>
            <a:r>
              <a:rPr lang="en-US" sz="2400" dirty="0" err="1" smtClean="0"/>
              <a:t>industrialised</a:t>
            </a:r>
            <a:r>
              <a:rPr lang="en-US" sz="2400" dirty="0" smtClean="0"/>
              <a:t> nations.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Industrial Revolution Overview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US" sz="2400" dirty="0" smtClean="0"/>
              <a:t>At the time of the Industrial Revolution, major changes took place in farming practices.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US" sz="2400" dirty="0" smtClean="0"/>
              <a:t>Increase in farm production provided food for a growing population, especially an urban one. 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r>
              <a:rPr lang="en-US" sz="2400" dirty="0" smtClean="0"/>
              <a:t>Increasing automation freed people from farms to work in factories</a:t>
            </a:r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Agricultural Revolution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How </a:t>
            </a:r>
            <a:r>
              <a:rPr lang="en-AU" sz="2400" smtClean="0"/>
              <a:t>do </a:t>
            </a:r>
            <a:r>
              <a:rPr lang="en-AU" sz="2400" smtClean="0"/>
              <a:t>we </a:t>
            </a:r>
            <a:r>
              <a:rPr lang="en-AU" sz="2400" dirty="0" smtClean="0"/>
              <a:t>measure a nations population?</a:t>
            </a:r>
          </a:p>
          <a:p>
            <a:pPr lvl="1"/>
            <a:r>
              <a:rPr lang="en-AU" sz="2000" dirty="0" smtClean="0"/>
              <a:t>Through a census</a:t>
            </a:r>
          </a:p>
          <a:p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Why was so much food necessary?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88595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306896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British Population Growth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1761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6 146 000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1781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7 042 000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1801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8 893 000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12 000 000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1841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15 914 000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1861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20 066 000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1881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25 974 000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640</TotalTime>
  <Words>260</Words>
  <Application>Microsoft Office PowerPoint</Application>
  <PresentationFormat>On-screen Show (4:3)</PresentationFormat>
  <Paragraphs>82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Agricultural Revolution</vt:lpstr>
      <vt:lpstr>PowerPoint Presentation</vt:lpstr>
      <vt:lpstr>PowerPoint Presentation</vt:lpstr>
      <vt:lpstr>PowerPoint Presentation</vt:lpstr>
      <vt:lpstr>Industrial Revolution</vt:lpstr>
      <vt:lpstr>Industrial Revolution Overview</vt:lpstr>
      <vt:lpstr>Industrial Revolution Overview</vt:lpstr>
      <vt:lpstr>Agricultural Revolution</vt:lpstr>
      <vt:lpstr>Why was so much food necessary?</vt:lpstr>
      <vt:lpstr>British Population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WILLIAMS Dane</cp:lastModifiedBy>
  <cp:revision>104</cp:revision>
  <dcterms:created xsi:type="dcterms:W3CDTF">2013-06-03T00:43:59Z</dcterms:created>
  <dcterms:modified xsi:type="dcterms:W3CDTF">2015-02-04T07:25:14Z</dcterms:modified>
</cp:coreProperties>
</file>