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1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3A7C9-14AA-4ECE-98AC-16F7C53F7E4A}" type="datetimeFigureOut">
              <a:rPr lang="en-AU" smtClean="0"/>
              <a:t>20/02/2016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80D13-C281-4C69-9F79-1D395DD6B84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3A7C9-14AA-4ECE-98AC-16F7C53F7E4A}" type="datetimeFigureOut">
              <a:rPr lang="en-AU" smtClean="0"/>
              <a:t>20/02/2016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80D13-C281-4C69-9F79-1D395DD6B84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3A7C9-14AA-4ECE-98AC-16F7C53F7E4A}" type="datetimeFigureOut">
              <a:rPr lang="en-AU" smtClean="0"/>
              <a:t>20/02/2016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80D13-C281-4C69-9F79-1D395DD6B84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3A7C9-14AA-4ECE-98AC-16F7C53F7E4A}" type="datetimeFigureOut">
              <a:rPr lang="en-AU" smtClean="0"/>
              <a:t>20/02/2016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80D13-C281-4C69-9F79-1D395DD6B84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3A7C9-14AA-4ECE-98AC-16F7C53F7E4A}" type="datetimeFigureOut">
              <a:rPr lang="en-AU" smtClean="0"/>
              <a:t>20/02/2016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80D13-C281-4C69-9F79-1D395DD6B84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3A7C9-14AA-4ECE-98AC-16F7C53F7E4A}" type="datetimeFigureOut">
              <a:rPr lang="en-AU" smtClean="0"/>
              <a:t>20/02/2016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80D13-C281-4C69-9F79-1D395DD6B84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3A7C9-14AA-4ECE-98AC-16F7C53F7E4A}" type="datetimeFigureOut">
              <a:rPr lang="en-AU" smtClean="0"/>
              <a:t>20/02/2016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80D13-C281-4C69-9F79-1D395DD6B84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3A7C9-14AA-4ECE-98AC-16F7C53F7E4A}" type="datetimeFigureOut">
              <a:rPr lang="en-AU" smtClean="0"/>
              <a:t>20/02/2016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80D13-C281-4C69-9F79-1D395DD6B84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3A7C9-14AA-4ECE-98AC-16F7C53F7E4A}" type="datetimeFigureOut">
              <a:rPr lang="en-AU" smtClean="0"/>
              <a:t>20/02/2016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80D13-C281-4C69-9F79-1D395DD6B84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3A7C9-14AA-4ECE-98AC-16F7C53F7E4A}" type="datetimeFigureOut">
              <a:rPr lang="en-AU" smtClean="0"/>
              <a:t>20/02/2016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80D13-C281-4C69-9F79-1D395DD6B848}" type="slidenum">
              <a:rPr lang="en-AU" smtClean="0"/>
              <a:t>‹#›</a:t>
            </a:fld>
            <a:endParaRPr lang="en-A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3A7C9-14AA-4ECE-98AC-16F7C53F7E4A}" type="datetimeFigureOut">
              <a:rPr lang="en-AU" smtClean="0"/>
              <a:t>20/02/2016</a:t>
            </a:fld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E180D13-C281-4C69-9F79-1D395DD6B848}" type="slidenum">
              <a:rPr lang="en-AU" smtClean="0"/>
              <a:t>‹#›</a:t>
            </a:fld>
            <a:endParaRPr lang="en-A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3E180D13-C281-4C69-9F79-1D395DD6B848}" type="slidenum">
              <a:rPr lang="en-AU" smtClean="0"/>
              <a:t>‹#›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28D3A7C9-14AA-4ECE-98AC-16F7C53F7E4A}" type="datetimeFigureOut">
              <a:rPr lang="en-AU" smtClean="0"/>
              <a:t>20/02/2016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Saving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69314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Saving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3200" dirty="0"/>
              <a:t>Saving is a key to financial independence and building wealth.</a:t>
            </a:r>
          </a:p>
          <a:p>
            <a:r>
              <a:rPr lang="en-AU" sz="3200" dirty="0" smtClean="0"/>
              <a:t>Saving has many benefits such as cash </a:t>
            </a:r>
            <a:r>
              <a:rPr lang="en-AU" sz="3200" dirty="0"/>
              <a:t>in an </a:t>
            </a:r>
            <a:r>
              <a:rPr lang="en-AU" sz="3200" dirty="0" smtClean="0"/>
              <a:t>emergency </a:t>
            </a:r>
            <a:r>
              <a:rPr lang="en-AU" sz="3200" dirty="0"/>
              <a:t>and the ability </a:t>
            </a:r>
            <a:r>
              <a:rPr lang="en-AU" sz="3200" dirty="0" smtClean="0"/>
              <a:t>to buy large items </a:t>
            </a:r>
            <a:r>
              <a:rPr lang="en-AU" sz="3200" dirty="0"/>
              <a:t>like a car.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76811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Savings Goals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200" dirty="0"/>
              <a:t>ACT goals </a:t>
            </a:r>
            <a:r>
              <a:rPr lang="en-AU" sz="3200" dirty="0" smtClean="0"/>
              <a:t>are:  </a:t>
            </a:r>
          </a:p>
          <a:p>
            <a:r>
              <a:rPr lang="en-AU" sz="3200" dirty="0"/>
              <a:t>A</a:t>
            </a:r>
            <a:r>
              <a:rPr lang="en-AU" sz="3200" dirty="0" smtClean="0"/>
              <a:t>chievable</a:t>
            </a:r>
            <a:r>
              <a:rPr lang="en-AU" sz="3200" dirty="0"/>
              <a:t>, </a:t>
            </a:r>
            <a:endParaRPr lang="en-AU" sz="3200" dirty="0" smtClean="0"/>
          </a:p>
          <a:p>
            <a:r>
              <a:rPr lang="en-AU" sz="3200" dirty="0"/>
              <a:t>C</a:t>
            </a:r>
            <a:r>
              <a:rPr lang="en-AU" sz="3200" dirty="0" smtClean="0"/>
              <a:t>lear </a:t>
            </a:r>
            <a:r>
              <a:rPr lang="en-AU" sz="3200" dirty="0"/>
              <a:t>and </a:t>
            </a:r>
            <a:endParaRPr lang="en-AU" sz="3200" dirty="0" smtClean="0"/>
          </a:p>
          <a:p>
            <a:r>
              <a:rPr lang="en-AU" sz="3200" dirty="0" smtClean="0"/>
              <a:t>Within </a:t>
            </a:r>
            <a:r>
              <a:rPr lang="en-AU" sz="3200" dirty="0"/>
              <a:t>specified timeframe.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18622660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Scenario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2400" dirty="0"/>
              <a:t>Bradley is dreaming about going on holiday with friends. It will cost him about</a:t>
            </a:r>
            <a:r>
              <a:rPr lang="en-AU" sz="2400" dirty="0"/>
              <a:t>$2600 including spending money. He plans to leave in 12 months. </a:t>
            </a:r>
            <a:r>
              <a:rPr lang="en-AU" sz="2400" dirty="0" smtClean="0"/>
              <a:t>Bradley works </a:t>
            </a:r>
            <a:r>
              <a:rPr lang="en-AU" sz="2400" dirty="0"/>
              <a:t>at a fast-food outlet and earns $200 a week. He still lives at home so </a:t>
            </a:r>
            <a:r>
              <a:rPr lang="en-AU" sz="2400" dirty="0" smtClean="0"/>
              <a:t>he doesn’t </a:t>
            </a:r>
            <a:r>
              <a:rPr lang="en-AU" sz="2400" dirty="0"/>
              <a:t>pay rent or utilities, but he contributes $40 a week towards groceries</a:t>
            </a:r>
            <a:r>
              <a:rPr lang="en-AU" sz="2400" dirty="0" smtClean="0"/>
              <a:t>. He </a:t>
            </a:r>
            <a:r>
              <a:rPr lang="en-AU" sz="2400" dirty="0"/>
              <a:t>spends $20 a week going out with his friends.</a:t>
            </a:r>
          </a:p>
        </p:txBody>
      </p:sp>
    </p:spTree>
    <p:extLst>
      <p:ext uri="{BB962C8B-B14F-4D97-AF65-F5344CB8AC3E}">
        <p14:creationId xmlns:p14="http://schemas.microsoft.com/office/powerpoint/2010/main" val="1943346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Task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200" dirty="0" smtClean="0"/>
              <a:t>List three items you </a:t>
            </a:r>
            <a:r>
              <a:rPr lang="en-AU" sz="3200" dirty="0"/>
              <a:t>want </a:t>
            </a:r>
            <a:r>
              <a:rPr lang="en-AU" sz="3200" dirty="0" smtClean="0"/>
              <a:t>to buy </a:t>
            </a:r>
            <a:r>
              <a:rPr lang="en-AU" sz="3200" dirty="0"/>
              <a:t>and </a:t>
            </a:r>
            <a:r>
              <a:rPr lang="en-AU" sz="3200" dirty="0" smtClean="0"/>
              <a:t>create your </a:t>
            </a:r>
            <a:r>
              <a:rPr lang="en-AU" sz="3200" dirty="0"/>
              <a:t>own saving </a:t>
            </a:r>
            <a:r>
              <a:rPr lang="en-AU" sz="3200" dirty="0" smtClean="0"/>
              <a:t>goals.</a:t>
            </a:r>
          </a:p>
          <a:p>
            <a:r>
              <a:rPr lang="en-AU" sz="3200" dirty="0"/>
              <a:t>E</a:t>
            </a:r>
            <a:r>
              <a:rPr lang="en-AU" sz="3200" dirty="0" smtClean="0"/>
              <a:t>valuate your goals </a:t>
            </a:r>
            <a:r>
              <a:rPr lang="en-AU" sz="3200" dirty="0"/>
              <a:t>using the ACT framework.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33635230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19</TotalTime>
  <Words>147</Words>
  <Application>Microsoft Office PowerPoint</Application>
  <PresentationFormat>On-screen Show (4:3)</PresentationFormat>
  <Paragraphs>14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Adjacency</vt:lpstr>
      <vt:lpstr>Saving</vt:lpstr>
      <vt:lpstr>Saving</vt:lpstr>
      <vt:lpstr>Savings Goals</vt:lpstr>
      <vt:lpstr>Scenario</vt:lpstr>
      <vt:lpstr>Task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Saving</dc:title>
  <dc:creator>Michael</dc:creator>
  <cp:lastModifiedBy>Michael</cp:lastModifiedBy>
  <cp:revision>2</cp:revision>
  <dcterms:created xsi:type="dcterms:W3CDTF">2016-02-20T05:08:05Z</dcterms:created>
  <dcterms:modified xsi:type="dcterms:W3CDTF">2016-02-20T05:27:58Z</dcterms:modified>
</cp:coreProperties>
</file>