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2/20/2019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2/20/2019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2/20/2019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2/20/2019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2/20/2019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2/20/2019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2/20/2019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2/20/2019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2/20/2019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2/20/2019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2/20/2019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2/20/2019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Practice Extended response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392978" cy="1463040"/>
          </a:xfrm>
        </p:spPr>
        <p:txBody>
          <a:bodyPr>
            <a:normAutofit/>
          </a:bodyPr>
          <a:lstStyle/>
          <a:p>
            <a:r>
              <a:rPr lang="en-AU" sz="2000" b="1" dirty="0" smtClean="0"/>
              <a:t>Endocrine &amp; Nervous systems</a:t>
            </a:r>
          </a:p>
          <a:p>
            <a:endParaRPr lang="en-AU" sz="2000" dirty="0"/>
          </a:p>
          <a:p>
            <a:r>
              <a:rPr lang="en-AU" sz="2000" dirty="0" smtClean="0"/>
              <a:t>A. Williams</a:t>
            </a:r>
            <a:endParaRPr lang="en-AU" sz="2000" dirty="0"/>
          </a:p>
        </p:txBody>
      </p:sp>
    </p:spTree>
    <p:extLst>
      <p:ext uri="{BB962C8B-B14F-4D97-AF65-F5344CB8AC3E}">
        <p14:creationId xmlns:p14="http://schemas.microsoft.com/office/powerpoint/2010/main" val="2962620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Posterior pituitary gland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3416530"/>
            <a:ext cx="9720073" cy="2892829"/>
          </a:xfrm>
        </p:spPr>
        <p:txBody>
          <a:bodyPr/>
          <a:lstStyle/>
          <a:p>
            <a:r>
              <a:rPr lang="en-AU" b="1" dirty="0" smtClean="0"/>
              <a:t>Describe the control of the posterior pituitary gland, the hormones it releases and the target organs of these hormones. 					(10 marks)</a:t>
            </a:r>
            <a:endParaRPr lang="en-AU" b="1" dirty="0"/>
          </a:p>
        </p:txBody>
      </p:sp>
    </p:spTree>
    <p:extLst>
      <p:ext uri="{BB962C8B-B14F-4D97-AF65-F5344CB8AC3E}">
        <p14:creationId xmlns:p14="http://schemas.microsoft.com/office/powerpoint/2010/main" val="2364057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answer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513" y="1920240"/>
            <a:ext cx="11496501" cy="4713316"/>
          </a:xfrm>
        </p:spPr>
        <p:txBody>
          <a:bodyPr/>
          <a:lstStyle/>
          <a:p>
            <a:r>
              <a:rPr lang="en-AU" b="1" dirty="0"/>
              <a:t>Describe the control of the posterior pituitary gland, the hormones it releases and the target organs of these hormones. 					</a:t>
            </a:r>
            <a:r>
              <a:rPr lang="en-AU" b="1" dirty="0" smtClean="0"/>
              <a:t>		     (</a:t>
            </a:r>
            <a:r>
              <a:rPr lang="en-AU" b="1" dirty="0"/>
              <a:t>10 marks</a:t>
            </a:r>
            <a:r>
              <a:rPr lang="en-AU" b="1" dirty="0" smtClean="0"/>
              <a:t>)</a:t>
            </a:r>
          </a:p>
          <a:p>
            <a:endParaRPr lang="en-AU" b="1" dirty="0"/>
          </a:p>
          <a:p>
            <a:r>
              <a:rPr lang="en-AU" dirty="0" smtClean="0"/>
              <a:t>Posterior pituitary is connected to the hypothalamus via long neurosecretory cells (1) via infundibulum</a:t>
            </a:r>
          </a:p>
          <a:p>
            <a:r>
              <a:rPr lang="en-AU" dirty="0" smtClean="0"/>
              <a:t>Posterior pituitary stores then releases hormones into the blood stream (1)</a:t>
            </a:r>
          </a:p>
          <a:p>
            <a:r>
              <a:rPr lang="en-AU" dirty="0" smtClean="0"/>
              <a:t>Oxytocin (1) and Anti-diuretic hormone (ADH) (1)</a:t>
            </a:r>
          </a:p>
          <a:p>
            <a:r>
              <a:rPr lang="en-AU" dirty="0" smtClean="0"/>
              <a:t>Oxytocin target organs are uterus &amp; breasts (1) causes contraction of smooth muscles of the uterus during childbirth (1) &amp; release of milk from breasts (1)</a:t>
            </a:r>
          </a:p>
          <a:p>
            <a:r>
              <a:rPr lang="en-AU" dirty="0" smtClean="0"/>
              <a:t>ADH target organ is the kidneys (1) increases permeability of the collecting duct of the nephron so water is reabsorbed back into blood (1) &amp; urine production decreases (1)</a:t>
            </a:r>
          </a:p>
          <a:p>
            <a:pPr marL="0" indent="0">
              <a:buNone/>
            </a:pPr>
            <a:endParaRPr lang="en-AU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6909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Types of neurons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3291840"/>
            <a:ext cx="9720073" cy="3017520"/>
          </a:xfrm>
        </p:spPr>
        <p:txBody>
          <a:bodyPr/>
          <a:lstStyle/>
          <a:p>
            <a:r>
              <a:rPr lang="en-AU" b="1" dirty="0" smtClean="0"/>
              <a:t>Name the three (3) structural types of neurons, describe their structure and where they are found.							(9 marks)</a:t>
            </a:r>
          </a:p>
        </p:txBody>
      </p:sp>
    </p:spTree>
    <p:extLst>
      <p:ext uri="{BB962C8B-B14F-4D97-AF65-F5344CB8AC3E}">
        <p14:creationId xmlns:p14="http://schemas.microsoft.com/office/powerpoint/2010/main" val="2445933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Types of neurons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895302"/>
            <a:ext cx="9720073" cy="4414058"/>
          </a:xfrm>
        </p:spPr>
        <p:txBody>
          <a:bodyPr/>
          <a:lstStyle/>
          <a:p>
            <a:r>
              <a:rPr lang="en-AU" b="1" dirty="0" smtClean="0"/>
              <a:t>Name the three (3) structural types of neurons, describe their structure and where they are found. 							(9 marks)</a:t>
            </a:r>
          </a:p>
          <a:p>
            <a:pPr marL="0" indent="0">
              <a:buNone/>
            </a:pPr>
            <a:endParaRPr lang="en-AU" b="1" dirty="0" smtClean="0"/>
          </a:p>
          <a:p>
            <a:r>
              <a:rPr lang="en-AU" i="1" dirty="0" smtClean="0"/>
              <a:t>Multipolar neurons (1): </a:t>
            </a:r>
            <a:r>
              <a:rPr lang="en-AU" dirty="0" smtClean="0"/>
              <a:t>one axon &amp; multiple dendrites extending from cell body (1) found in brain &amp; spinal cord </a:t>
            </a:r>
            <a:r>
              <a:rPr lang="en-AU" b="1" dirty="0" smtClean="0"/>
              <a:t>or</a:t>
            </a:r>
            <a:r>
              <a:rPr lang="en-AU" dirty="0" smtClean="0"/>
              <a:t> motor neurons carrying messages to skeletal muscles (1)</a:t>
            </a:r>
          </a:p>
          <a:p>
            <a:r>
              <a:rPr lang="en-AU" i="1" dirty="0" smtClean="0"/>
              <a:t>Bipolar neurons (1): </a:t>
            </a:r>
            <a:r>
              <a:rPr lang="en-AU" dirty="0" smtClean="0"/>
              <a:t>One axon &amp; one dendrite (1) found in eye, ear &amp; nose (1)</a:t>
            </a:r>
          </a:p>
          <a:p>
            <a:r>
              <a:rPr lang="en-AU" i="1" dirty="0" smtClean="0"/>
              <a:t>Unipolar neurons (1): </a:t>
            </a:r>
            <a:r>
              <a:rPr lang="en-AU" dirty="0" smtClean="0"/>
              <a:t>have just one extension, the axon &amp; cell body is to one side of axon (1) most sensory neurons are unipolar, neurons carrying information from receptor to spinal cord (1)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562016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38</TotalTime>
  <Words>102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Tw Cen MT</vt:lpstr>
      <vt:lpstr>Tw Cen MT Condensed</vt:lpstr>
      <vt:lpstr>Wingdings 3</vt:lpstr>
      <vt:lpstr>Integral</vt:lpstr>
      <vt:lpstr>Practice Extended response</vt:lpstr>
      <vt:lpstr>Posterior pituitary gland</vt:lpstr>
      <vt:lpstr>answer</vt:lpstr>
      <vt:lpstr>Types of neurons</vt:lpstr>
      <vt:lpstr>Types of neurons</vt:lpstr>
    </vt:vector>
  </TitlesOfParts>
  <Company>Department of Education Western Australia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Practice Extended response</dc:title>
  <dc:creator>WILLIAMS Allison [Rossmoyne Senior High School]</dc:creator>
  <cp:lastModifiedBy>Rebecca JOHANSEN</cp:lastModifiedBy>
  <cp:revision>5</cp:revision>
  <dcterms:created xsi:type="dcterms:W3CDTF">2019-02-18T04:10:18Z</dcterms:created>
  <dcterms:modified xsi:type="dcterms:W3CDTF">2019-02-20T00:57:51Z</dcterms:modified>
</cp:coreProperties>
</file>