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6783A0-6B0E-4B5C-BB9A-EE4D9AE94801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582140-AAD5-480F-9B93-1B926EA8C450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Facing Unemployment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10 steps to handling unemployment anxiety</a:t>
            </a:r>
          </a:p>
          <a:p>
            <a:r>
              <a:rPr lang="en-AU" dirty="0" smtClean="0"/>
              <a:t>By Robert L. Leahy Ph.D. – Psychology Today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297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Don’t put yourself down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Avoid self-criticism (really, how will criticising yourself help?)</a:t>
            </a:r>
          </a:p>
          <a:p>
            <a:r>
              <a:rPr lang="en-AU" dirty="0" smtClean="0"/>
              <a:t>Losing a job is part of being a member of the workforce – you are not a loser!</a:t>
            </a:r>
          </a:p>
          <a:p>
            <a:r>
              <a:rPr lang="en-AU" dirty="0" smtClean="0"/>
              <a:t>Write down negative thoughts &amp; CHALLENGE them.</a:t>
            </a:r>
          </a:p>
          <a:p>
            <a:r>
              <a:rPr lang="en-AU" dirty="0" smtClean="0"/>
              <a:t>Be kind to yourself, like you would to a friend in the same position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22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Don’t ruminate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Unemployment is a natural condition of free market economies</a:t>
            </a:r>
          </a:p>
          <a:p>
            <a:r>
              <a:rPr lang="en-AU" dirty="0" smtClean="0"/>
              <a:t>Plan productive actions (which could include exercising, having fun) rather than focusing on “why me” thoughts.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3444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Join a community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Avoid isolating yourself – get involved, join an association. Virtual or real. </a:t>
            </a:r>
          </a:p>
          <a:p>
            <a:r>
              <a:rPr lang="en-AU" dirty="0" smtClean="0"/>
              <a:t>Organised activities provide a sense of connectedness &amp; feelings of being valued – they give larger meaning to life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2133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Help someone else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Put things in perspective by finding someone who needs you</a:t>
            </a:r>
          </a:p>
          <a:p>
            <a:r>
              <a:rPr lang="en-AU" dirty="0" smtClean="0"/>
              <a:t>Makes you feel good about yourself – you do matter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600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Stretch time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It’s natural to feel the sense of urgency to find a job. </a:t>
            </a:r>
          </a:p>
          <a:p>
            <a:r>
              <a:rPr lang="en-AU" dirty="0" smtClean="0"/>
              <a:t>But what is the urgency – provided you can budget financially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454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Questions/activities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Explain can you turn unemployment into an opportunity for personal development?</a:t>
            </a:r>
          </a:p>
          <a:p>
            <a:r>
              <a:rPr lang="en-AU" dirty="0" smtClean="0"/>
              <a:t>Explain how you can turn unemployment into an opportunity for </a:t>
            </a:r>
            <a:r>
              <a:rPr lang="en-AU" smtClean="0"/>
              <a:t>career development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062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Did you know….?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Unemployed face increased risk for</a:t>
            </a:r>
          </a:p>
          <a:p>
            <a:pPr lvl="1"/>
            <a:r>
              <a:rPr lang="en-AU" dirty="0"/>
              <a:t>Binge drinking</a:t>
            </a:r>
          </a:p>
          <a:p>
            <a:pPr lvl="1"/>
            <a:r>
              <a:rPr lang="en-AU" dirty="0"/>
              <a:t>Depression</a:t>
            </a:r>
          </a:p>
          <a:p>
            <a:pPr lvl="1"/>
            <a:r>
              <a:rPr lang="en-AU" dirty="0"/>
              <a:t>Anxiety</a:t>
            </a:r>
          </a:p>
          <a:p>
            <a:pPr lvl="1"/>
            <a:r>
              <a:rPr lang="en-AU" dirty="0"/>
              <a:t>Suicide </a:t>
            </a:r>
          </a:p>
          <a:p>
            <a:r>
              <a:rPr lang="en-AU" dirty="0" smtClean="0"/>
              <a:t>Decreased quality of</a:t>
            </a:r>
          </a:p>
          <a:p>
            <a:pPr lvl="1"/>
            <a:r>
              <a:rPr lang="en-AU" dirty="0" smtClean="0"/>
              <a:t>Mental health</a:t>
            </a:r>
          </a:p>
          <a:p>
            <a:pPr lvl="1"/>
            <a:r>
              <a:rPr lang="en-AU" dirty="0" smtClean="0"/>
              <a:t>Life satisfaction</a:t>
            </a:r>
          </a:p>
          <a:p>
            <a:pPr lvl="1"/>
            <a:r>
              <a:rPr lang="en-AU" dirty="0" smtClean="0"/>
              <a:t>Objective physical well being</a:t>
            </a:r>
          </a:p>
        </p:txBody>
      </p:sp>
    </p:spTree>
    <p:extLst>
      <p:ext uri="{BB962C8B-B14F-4D97-AF65-F5344CB8AC3E}">
        <p14:creationId xmlns:p14="http://schemas.microsoft.com/office/powerpoint/2010/main" val="244008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Worry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Financial situation</a:t>
            </a:r>
          </a:p>
          <a:p>
            <a:r>
              <a:rPr lang="en-AU" dirty="0" smtClean="0"/>
              <a:t>When they will find a job</a:t>
            </a:r>
          </a:p>
          <a:p>
            <a:r>
              <a:rPr lang="en-AU" dirty="0" smtClean="0"/>
              <a:t>People adjust differently</a:t>
            </a:r>
          </a:p>
          <a:p>
            <a:pPr marL="448056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214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10 Steps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18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Validate that it’s difficult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 nice to yourself – compassionate </a:t>
            </a:r>
          </a:p>
          <a:p>
            <a:r>
              <a:rPr lang="en-AU" dirty="0" smtClean="0"/>
              <a:t>It’s natural to feel sad, anxious, angry, confused</a:t>
            </a:r>
          </a:p>
          <a:p>
            <a:r>
              <a:rPr lang="en-AU" dirty="0" smtClean="0"/>
              <a:t>Important to think of moving to the next step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822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Accept the reality as it 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Recognise it is what it is – whether it’s fair or not</a:t>
            </a:r>
          </a:p>
          <a:p>
            <a:r>
              <a:rPr lang="en-AU" dirty="0" smtClean="0"/>
              <a:t>Think – “where do I go from here?”</a:t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296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Normalise the problem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You’re not alone</a:t>
            </a:r>
          </a:p>
          <a:p>
            <a:r>
              <a:rPr lang="en-AU" dirty="0" smtClean="0"/>
              <a:t>Millions of people are in the same boat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233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Develop a daily plan of action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 current job is looking for a job</a:t>
            </a:r>
          </a:p>
          <a:p>
            <a:r>
              <a:rPr lang="en-AU" dirty="0" smtClean="0"/>
              <a:t>Dedicate time each day to this</a:t>
            </a:r>
          </a:p>
          <a:p>
            <a:pPr lvl="1"/>
            <a:r>
              <a:rPr lang="en-AU" dirty="0" smtClean="0"/>
              <a:t>Look at ads</a:t>
            </a:r>
          </a:p>
          <a:p>
            <a:pPr lvl="1"/>
            <a:r>
              <a:rPr lang="en-AU" dirty="0" smtClean="0"/>
              <a:t>Network –ask for leads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383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Schedule some fun for yourself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Find interesting daily activities</a:t>
            </a:r>
          </a:p>
          <a:p>
            <a:r>
              <a:rPr lang="en-AU" dirty="0" smtClean="0"/>
              <a:t>Old hobbies or start new ones</a:t>
            </a:r>
          </a:p>
          <a:p>
            <a:r>
              <a:rPr lang="en-AU" dirty="0" smtClean="0"/>
              <a:t>Exercise rather than brood</a:t>
            </a:r>
          </a:p>
          <a:p>
            <a:r>
              <a:rPr lang="en-AU" dirty="0" smtClean="0"/>
              <a:t>Lunch with friends, take a course, read a book, travel</a:t>
            </a:r>
          </a:p>
          <a:p>
            <a:r>
              <a:rPr lang="en-AU" dirty="0" smtClean="0"/>
              <a:t>Think of it as an “in between time” – sabbatical from prior job</a:t>
            </a:r>
          </a:p>
          <a:p>
            <a:r>
              <a:rPr lang="en-AU" dirty="0" smtClean="0"/>
              <a:t>Make the most of your time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23027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</TotalTime>
  <Words>411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Facing Unemployment</vt:lpstr>
      <vt:lpstr>Did you know….?</vt:lpstr>
      <vt:lpstr>Worry </vt:lpstr>
      <vt:lpstr>10 Steps</vt:lpstr>
      <vt:lpstr>Validate that it’s difficult</vt:lpstr>
      <vt:lpstr>Accept the reality as it is</vt:lpstr>
      <vt:lpstr>Normalise the problem</vt:lpstr>
      <vt:lpstr>Develop a daily plan of action</vt:lpstr>
      <vt:lpstr>Schedule some fun for yourself</vt:lpstr>
      <vt:lpstr>Don’t put yourself down</vt:lpstr>
      <vt:lpstr>Don’t ruminate</vt:lpstr>
      <vt:lpstr>Join a community</vt:lpstr>
      <vt:lpstr>Help someone else</vt:lpstr>
      <vt:lpstr>Stretch time</vt:lpstr>
      <vt:lpstr>Questions/activities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Facing Unemployment</dc:title>
  <dc:creator>SCHWARTZ Catherine</dc:creator>
  <cp:lastModifiedBy>SCHWARTZ Catherine</cp:lastModifiedBy>
  <cp:revision>5</cp:revision>
  <dcterms:created xsi:type="dcterms:W3CDTF">2016-06-07T07:10:56Z</dcterms:created>
  <dcterms:modified xsi:type="dcterms:W3CDTF">2016-06-09T01:59:30Z</dcterms:modified>
</cp:coreProperties>
</file>