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8" r:id="rId10"/>
    <p:sldId id="261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7AF259F-FE1E-4FC8-8E4B-EB30325BF2B4}" type="datetimeFigureOut">
              <a:rPr lang="en-AU" smtClean="0"/>
              <a:t>24/04/2016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FF42C3-A699-4A43-B4EF-8D86CE1B1680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Credit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6997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Advantages v Disadvantages of Credit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Brainstorm the Advantages v Disadvantages of credit.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3633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Advantages of Credit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b="1" dirty="0"/>
              <a:t>Immediate Possession</a:t>
            </a:r>
            <a:r>
              <a:rPr lang="en-AU" dirty="0"/>
              <a:t> – </a:t>
            </a:r>
            <a:r>
              <a:rPr lang="en-AU" dirty="0" smtClean="0"/>
              <a:t>credit </a:t>
            </a:r>
            <a:r>
              <a:rPr lang="en-AU" dirty="0"/>
              <a:t>enables you to enjoy goods and </a:t>
            </a:r>
            <a:r>
              <a:rPr lang="en-AU" dirty="0" smtClean="0"/>
              <a:t>services immediately. </a:t>
            </a:r>
          </a:p>
          <a:p>
            <a:r>
              <a:rPr lang="en-AU" b="1" dirty="0"/>
              <a:t>Flexibility</a:t>
            </a:r>
            <a:r>
              <a:rPr lang="en-AU" dirty="0"/>
              <a:t> – </a:t>
            </a:r>
            <a:r>
              <a:rPr lang="en-AU" dirty="0" smtClean="0"/>
              <a:t>credit </a:t>
            </a:r>
            <a:r>
              <a:rPr lang="en-AU" dirty="0"/>
              <a:t>allows people to time their purchases, </a:t>
            </a:r>
            <a:r>
              <a:rPr lang="en-AU" dirty="0" smtClean="0"/>
              <a:t>even </a:t>
            </a:r>
            <a:r>
              <a:rPr lang="en-AU" dirty="0"/>
              <a:t>when their </a:t>
            </a:r>
            <a:r>
              <a:rPr lang="en-AU" dirty="0" smtClean="0"/>
              <a:t>funds are </a:t>
            </a:r>
            <a:r>
              <a:rPr lang="en-AU" dirty="0"/>
              <a:t>low</a:t>
            </a:r>
            <a:r>
              <a:rPr lang="en-AU" dirty="0" smtClean="0"/>
              <a:t>.</a:t>
            </a:r>
          </a:p>
          <a:p>
            <a:r>
              <a:rPr lang="en-AU" b="1" dirty="0" smtClean="0"/>
              <a:t>Safety</a:t>
            </a:r>
            <a:r>
              <a:rPr lang="en-AU" dirty="0" smtClean="0"/>
              <a:t> - credit </a:t>
            </a:r>
            <a:r>
              <a:rPr lang="en-AU" dirty="0"/>
              <a:t>cards provide a safe and convenient </a:t>
            </a:r>
            <a:r>
              <a:rPr lang="en-AU" dirty="0" smtClean="0"/>
              <a:t>way to purchase items.</a:t>
            </a:r>
          </a:p>
          <a:p>
            <a:r>
              <a:rPr lang="en-AU" b="1" dirty="0" smtClean="0"/>
              <a:t>Emergency Funds</a:t>
            </a:r>
            <a:r>
              <a:rPr lang="en-AU" dirty="0" smtClean="0"/>
              <a:t> - credit </a:t>
            </a:r>
            <a:r>
              <a:rPr lang="en-AU" dirty="0"/>
              <a:t>gives people a cushion in an </a:t>
            </a:r>
            <a:r>
              <a:rPr lang="en-AU" dirty="0" smtClean="0"/>
              <a:t>emergency. 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31558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Disadvantages of Credit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b="1" dirty="0" smtClean="0"/>
              <a:t>Overspending </a:t>
            </a:r>
            <a:r>
              <a:rPr lang="en-AU" dirty="0" smtClean="0"/>
              <a:t>- sometimes </a:t>
            </a:r>
            <a:r>
              <a:rPr lang="en-AU" dirty="0"/>
              <a:t>credit cards and charge accounts make </a:t>
            </a:r>
            <a:r>
              <a:rPr lang="en-AU" dirty="0" smtClean="0"/>
              <a:t>it too </a:t>
            </a:r>
            <a:r>
              <a:rPr lang="en-AU" dirty="0"/>
              <a:t>easy to spend money</a:t>
            </a:r>
            <a:r>
              <a:rPr lang="en-AU" dirty="0" smtClean="0"/>
              <a:t>.</a:t>
            </a:r>
          </a:p>
          <a:p>
            <a:r>
              <a:rPr lang="en-AU" b="1" dirty="0" smtClean="0"/>
              <a:t>Higher cost</a:t>
            </a:r>
            <a:r>
              <a:rPr lang="en-AU" dirty="0" smtClean="0"/>
              <a:t> - </a:t>
            </a:r>
            <a:r>
              <a:rPr lang="en-AU" dirty="0"/>
              <a:t>i</a:t>
            </a:r>
            <a:r>
              <a:rPr lang="en-AU" dirty="0" smtClean="0"/>
              <a:t>t can cost </a:t>
            </a:r>
            <a:r>
              <a:rPr lang="en-AU" dirty="0"/>
              <a:t>more to buy on credit than to pay </a:t>
            </a:r>
            <a:r>
              <a:rPr lang="en-AU" dirty="0" smtClean="0"/>
              <a:t>cash due to interest charged.</a:t>
            </a:r>
          </a:p>
        </p:txBody>
      </p:sp>
    </p:spTree>
    <p:extLst>
      <p:ext uri="{BB962C8B-B14F-4D97-AF65-F5344CB8AC3E}">
        <p14:creationId xmlns:p14="http://schemas.microsoft.com/office/powerpoint/2010/main" val="2931729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Questions to ask when using Credit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AU" dirty="0"/>
              <a:t>1. Do I really need this item or can I wait?</a:t>
            </a:r>
          </a:p>
          <a:p>
            <a:r>
              <a:rPr lang="en-AU" dirty="0"/>
              <a:t>2. What is the least amount that I have to borrow?</a:t>
            </a:r>
          </a:p>
          <a:p>
            <a:r>
              <a:rPr lang="en-AU" dirty="0"/>
              <a:t>3. How much are the interest rate </a:t>
            </a:r>
            <a:r>
              <a:rPr lang="en-AU" dirty="0" smtClean="0"/>
              <a:t>and </a:t>
            </a:r>
            <a:r>
              <a:rPr lang="en-AU" dirty="0"/>
              <a:t>other fees?</a:t>
            </a:r>
          </a:p>
          <a:p>
            <a:r>
              <a:rPr lang="en-AU" dirty="0"/>
              <a:t>4. How much is the monthly payment and when is it due?</a:t>
            </a:r>
          </a:p>
          <a:p>
            <a:r>
              <a:rPr lang="en-AU" dirty="0"/>
              <a:t>5. Can I afford the monthly payment?</a:t>
            </a:r>
          </a:p>
          <a:p>
            <a:r>
              <a:rPr lang="en-AU" dirty="0"/>
              <a:t>6. What will happen if I do not make the payments on time?</a:t>
            </a:r>
          </a:p>
          <a:p>
            <a:r>
              <a:rPr lang="en-AU" dirty="0"/>
              <a:t>7. What will be the extra cost of using credit and is it worth it?</a:t>
            </a:r>
          </a:p>
          <a:p>
            <a:r>
              <a:rPr lang="en-AU" dirty="0"/>
              <a:t>8. What will I have to give up to pay for it?</a:t>
            </a:r>
          </a:p>
        </p:txBody>
      </p:sp>
    </p:spTree>
    <p:extLst>
      <p:ext uri="{BB962C8B-B14F-4D97-AF65-F5344CB8AC3E}">
        <p14:creationId xmlns:p14="http://schemas.microsoft.com/office/powerpoint/2010/main" val="142977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Warm-up Question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In your opinion, is using credit a positive or a </a:t>
            </a:r>
            <a:r>
              <a:rPr lang="en-AU" dirty="0" smtClean="0"/>
              <a:t>negative thing</a:t>
            </a:r>
            <a:r>
              <a:rPr lang="en-AU" dirty="0"/>
              <a:t>? Why do you feel this way</a:t>
            </a:r>
            <a:r>
              <a:rPr lang="en-AU" dirty="0" smtClean="0"/>
              <a:t>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78952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Students will be able to discuss using and managing credit</a:t>
            </a:r>
            <a:r>
              <a:rPr lang="en-AU" dirty="0" smtClean="0"/>
              <a:t>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7175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Key Questions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1. What is credit</a:t>
            </a:r>
            <a:r>
              <a:rPr lang="en-AU" dirty="0" smtClean="0"/>
              <a:t>?</a:t>
            </a:r>
          </a:p>
          <a:p>
            <a:r>
              <a:rPr lang="en-AU" dirty="0" smtClean="0"/>
              <a:t>2. What are the types of credit? </a:t>
            </a:r>
            <a:endParaRPr lang="en-AU" dirty="0"/>
          </a:p>
          <a:p>
            <a:r>
              <a:rPr lang="en-AU" dirty="0"/>
              <a:t>3</a:t>
            </a:r>
            <a:r>
              <a:rPr lang="en-AU" dirty="0" smtClean="0"/>
              <a:t>. </a:t>
            </a:r>
            <a:r>
              <a:rPr lang="en-AU" dirty="0"/>
              <a:t>What are the advantages </a:t>
            </a:r>
            <a:r>
              <a:rPr lang="en-AU" dirty="0" smtClean="0"/>
              <a:t>and disadvantages </a:t>
            </a:r>
            <a:r>
              <a:rPr lang="en-AU" dirty="0"/>
              <a:t>of credit?</a:t>
            </a:r>
          </a:p>
          <a:p>
            <a:r>
              <a:rPr lang="en-AU" dirty="0"/>
              <a:t>4</a:t>
            </a:r>
            <a:r>
              <a:rPr lang="en-AU" dirty="0" smtClean="0"/>
              <a:t>. </a:t>
            </a:r>
            <a:r>
              <a:rPr lang="en-AU" dirty="0"/>
              <a:t>When should credit be used</a:t>
            </a:r>
            <a:r>
              <a:rPr lang="en-AU" dirty="0" smtClean="0"/>
              <a:t>?</a:t>
            </a:r>
          </a:p>
          <a:p>
            <a:r>
              <a:rPr lang="en-AU" dirty="0"/>
              <a:t>5</a:t>
            </a:r>
            <a:r>
              <a:rPr lang="en-AU" dirty="0" smtClean="0"/>
              <a:t>. How much does credit cost?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07214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credit?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Credit is a promise to pay later for goods or services purchased today.</a:t>
            </a:r>
          </a:p>
          <a:p>
            <a:r>
              <a:rPr lang="en-AU" dirty="0"/>
              <a:t>It is an amount of financial trust extended to you by a lender based on </a:t>
            </a:r>
            <a:r>
              <a:rPr lang="en-AU" dirty="0" smtClean="0"/>
              <a:t>your </a:t>
            </a:r>
            <a:r>
              <a:rPr lang="en-AU" b="1" dirty="0" smtClean="0"/>
              <a:t>ability </a:t>
            </a:r>
            <a:r>
              <a:rPr lang="en-AU" dirty="0"/>
              <a:t>and </a:t>
            </a:r>
            <a:r>
              <a:rPr lang="en-AU" b="1" dirty="0"/>
              <a:t>willingness </a:t>
            </a:r>
            <a:r>
              <a:rPr lang="en-AU" dirty="0"/>
              <a:t>to </a:t>
            </a:r>
            <a:r>
              <a:rPr lang="en-AU" dirty="0" smtClean="0"/>
              <a:t>repay.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450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Types of Credit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b="1" dirty="0"/>
              <a:t>Bank overdraft</a:t>
            </a:r>
            <a:endParaRPr lang="en-AU" dirty="0"/>
          </a:p>
          <a:p>
            <a:r>
              <a:rPr lang="en-AU" dirty="0"/>
              <a:t>An overdraft allows you to spend more than what is currently in your bank account.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9625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Types of Credit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b="1" dirty="0"/>
              <a:t>Credit card</a:t>
            </a:r>
            <a:endParaRPr lang="en-AU" dirty="0"/>
          </a:p>
          <a:p>
            <a:r>
              <a:rPr lang="en-AU" dirty="0"/>
              <a:t>Gives you the ability to pay balances over time by applying an interest rate to outstanding balances. </a:t>
            </a:r>
          </a:p>
          <a:p>
            <a:r>
              <a:rPr lang="en-AU" dirty="0"/>
              <a:t>Minimum payment that is required each month.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8604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Types of Credit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b="1" dirty="0"/>
              <a:t>Personal Loan</a:t>
            </a:r>
            <a:endParaRPr lang="en-AU" dirty="0"/>
          </a:p>
          <a:p>
            <a:r>
              <a:rPr lang="en-AU" dirty="0"/>
              <a:t>Borrow money for the purchase of larger consumer items.</a:t>
            </a:r>
          </a:p>
          <a:p>
            <a:r>
              <a:rPr lang="en-AU" dirty="0"/>
              <a:t>Interest rates and terms can vary greatly.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1677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Types of Credit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b="1" dirty="0"/>
              <a:t>Mortgage </a:t>
            </a:r>
          </a:p>
          <a:p>
            <a:r>
              <a:rPr lang="en-AU" dirty="0"/>
              <a:t>Long term loan.</a:t>
            </a:r>
          </a:p>
          <a:p>
            <a:r>
              <a:rPr lang="en-AU" dirty="0"/>
              <a:t>Lender can repossess the item purchased if you fail to keep up with repayments. </a:t>
            </a:r>
          </a:p>
          <a:p>
            <a:r>
              <a:rPr lang="en-AU" dirty="0"/>
              <a:t>Don’t have ownership until loan is fully repaid.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81855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132</TotalTime>
  <Words>451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Credit</vt:lpstr>
      <vt:lpstr>Warm-up Question</vt:lpstr>
      <vt:lpstr>Objective</vt:lpstr>
      <vt:lpstr>Key Questions</vt:lpstr>
      <vt:lpstr>What is credit? </vt:lpstr>
      <vt:lpstr>Types of Credit </vt:lpstr>
      <vt:lpstr>Types of Credit</vt:lpstr>
      <vt:lpstr>Types of Credit</vt:lpstr>
      <vt:lpstr>Types of Credit</vt:lpstr>
      <vt:lpstr>Advantages v Disadvantages of Credit</vt:lpstr>
      <vt:lpstr>Advantages of Credit</vt:lpstr>
      <vt:lpstr>Disadvantages of Credit</vt:lpstr>
      <vt:lpstr>Questions to ask when using Credit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</dc:title>
  <dc:creator>Michael</dc:creator>
  <cp:lastModifiedBy>Michael</cp:lastModifiedBy>
  <cp:revision>8</cp:revision>
  <dcterms:created xsi:type="dcterms:W3CDTF">2016-04-23T09:29:15Z</dcterms:created>
  <dcterms:modified xsi:type="dcterms:W3CDTF">2016-04-24T04:07:34Z</dcterms:modified>
</cp:coreProperties>
</file>