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46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86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7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62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4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7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6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3EDC-4840-42EC-9890-962F3E21F7A0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8B49-01DC-40E4-A4EE-216675F04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2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en-GB" u="sng" dirty="0" smtClean="0"/>
              <a:t>Roman Religion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593"/>
            <a:ext cx="6400800" cy="1752600"/>
          </a:xfrm>
        </p:spPr>
        <p:txBody>
          <a:bodyPr/>
          <a:lstStyle/>
          <a:p>
            <a:pPr algn="r"/>
            <a:r>
              <a:rPr lang="en-GB" u="sng" dirty="0" smtClean="0"/>
              <a:t>Wednesday 25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May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42436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God; Apollo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Apollo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/>
              <a:t>God of Sun, Music and Light</a:t>
            </a:r>
          </a:p>
          <a:p>
            <a:r>
              <a:rPr lang="en-GB" dirty="0" smtClean="0"/>
              <a:t>Son of Jupiter and </a:t>
            </a:r>
            <a:r>
              <a:rPr lang="en-GB" dirty="0" err="1" smtClean="0"/>
              <a:t>Latona</a:t>
            </a:r>
            <a:endParaRPr lang="en-GB" dirty="0"/>
          </a:p>
          <a:p>
            <a:r>
              <a:rPr lang="en-GB" dirty="0" smtClean="0"/>
              <a:t>Twin sister – Diana</a:t>
            </a:r>
          </a:p>
          <a:p>
            <a:r>
              <a:rPr lang="en-GB" dirty="0" smtClean="0"/>
              <a:t>Very protective of his mother </a:t>
            </a:r>
            <a:r>
              <a:rPr lang="en-GB" dirty="0" err="1" smtClean="0"/>
              <a:t>Latona</a:t>
            </a:r>
            <a:endParaRPr lang="en-GB" dirty="0" smtClean="0"/>
          </a:p>
          <a:p>
            <a:r>
              <a:rPr lang="en-GB" dirty="0" smtClean="0"/>
              <a:t>Gentle and full of warmth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35337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35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Goddess; Diana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Artemis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/>
              <a:t>God of Hunting and the Moon</a:t>
            </a:r>
          </a:p>
          <a:p>
            <a:r>
              <a:rPr lang="en-GB" dirty="0" smtClean="0"/>
              <a:t>Daughter </a:t>
            </a:r>
            <a:r>
              <a:rPr lang="en-GB" dirty="0"/>
              <a:t>of Jupiter and </a:t>
            </a:r>
            <a:r>
              <a:rPr lang="en-GB" dirty="0" err="1" smtClean="0"/>
              <a:t>Leto</a:t>
            </a:r>
            <a:endParaRPr lang="en-GB" dirty="0" smtClean="0"/>
          </a:p>
          <a:p>
            <a:r>
              <a:rPr lang="en-GB" dirty="0" smtClean="0"/>
              <a:t>Twin brother; Apollo</a:t>
            </a:r>
          </a:p>
          <a:p>
            <a:r>
              <a:rPr lang="en-GB" dirty="0" smtClean="0"/>
              <a:t>Cold and pitiless</a:t>
            </a:r>
          </a:p>
          <a:p>
            <a:r>
              <a:rPr lang="en-GB" dirty="0" smtClean="0"/>
              <a:t>Loved floppy-eared dogs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644" y="1988840"/>
            <a:ext cx="50196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980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Goddess; Vesta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Hestia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Goddess of the Home</a:t>
            </a:r>
          </a:p>
          <a:p>
            <a:r>
              <a:rPr lang="en-GB" dirty="0" smtClean="0"/>
              <a:t>Jupiter’s sister</a:t>
            </a:r>
          </a:p>
          <a:p>
            <a:r>
              <a:rPr lang="en-GB" dirty="0" smtClean="0"/>
              <a:t>Important to women</a:t>
            </a:r>
          </a:p>
          <a:p>
            <a:r>
              <a:rPr lang="en-GB" dirty="0" smtClean="0"/>
              <a:t>Watched over women sewing and cooking</a:t>
            </a:r>
          </a:p>
          <a:p>
            <a:r>
              <a:rPr lang="en-GB" dirty="0" smtClean="0"/>
              <a:t>Guardian of women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4638675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48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Goddess; Mercury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Hermes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Messenger of the Gods</a:t>
            </a:r>
          </a:p>
          <a:p>
            <a:r>
              <a:rPr lang="en-GB" dirty="0" smtClean="0"/>
              <a:t>Son of Jupiter</a:t>
            </a:r>
          </a:p>
          <a:p>
            <a:r>
              <a:rPr lang="en-GB" dirty="0" smtClean="0"/>
              <a:t>Mischievous and lots of fun</a:t>
            </a:r>
          </a:p>
          <a:p>
            <a:r>
              <a:rPr lang="en-GB" dirty="0" smtClean="0"/>
              <a:t>Fast on his feet and very clever</a:t>
            </a:r>
          </a:p>
          <a:p>
            <a:r>
              <a:rPr lang="en-GB" dirty="0" smtClean="0"/>
              <a:t>Trustworthy and loyal</a:t>
            </a:r>
          </a:p>
          <a:p>
            <a:r>
              <a:rPr lang="en-GB" dirty="0" smtClean="0"/>
              <a:t>Good negotiator</a:t>
            </a:r>
          </a:p>
          <a:p>
            <a:r>
              <a:rPr lang="en-GB" dirty="0" smtClean="0"/>
              <a:t>Helping others out of trouble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60848"/>
            <a:ext cx="48768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27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Tree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354837" y="22317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Jupiter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78902" y="3451755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Mercury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44455" y="341723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Mars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5775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Vesta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3141" y="345532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Venus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86861" y="345175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Diana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72134" y="341850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Apollo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80322" y="3417235"/>
            <a:ext cx="139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Minerva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13175" y="2251000"/>
            <a:ext cx="140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Neptune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23298" y="225775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Juno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11661" y="225775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m.</a:t>
            </a:r>
            <a:endParaRPr lang="en-GB" sz="24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989498" y="2719415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32674" y="3068960"/>
            <a:ext cx="206846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84202" y="3068960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29929" y="3068960"/>
            <a:ext cx="206846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77863" y="3068958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89931" y="3068960"/>
            <a:ext cx="15494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480552" y="3068960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88062" y="3068960"/>
            <a:ext cx="206846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56523" y="3068959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98982" y="3068960"/>
            <a:ext cx="206846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798982" y="3068960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46725" y="3068960"/>
            <a:ext cx="206846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346725" y="3068960"/>
            <a:ext cx="0" cy="349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32674" y="2488589"/>
            <a:ext cx="4482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64893" y="2488589"/>
            <a:ext cx="4482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95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 Religion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Before Christianity, the Romans believed in many different Gods and Goddesses.</a:t>
            </a:r>
          </a:p>
          <a:p>
            <a:r>
              <a:rPr lang="en-GB" dirty="0" smtClean="0"/>
              <a:t>They adopted many of the Greek Gods and Goddesses, and based their beliefs on a series of myths and superstitions.</a:t>
            </a:r>
          </a:p>
          <a:p>
            <a:endParaRPr lang="en-GB" dirty="0"/>
          </a:p>
          <a:p>
            <a:r>
              <a:rPr lang="en-GB" dirty="0" smtClean="0"/>
              <a:t>What is a myth?</a:t>
            </a:r>
          </a:p>
          <a:p>
            <a:r>
              <a:rPr lang="en-GB" dirty="0" smtClean="0"/>
              <a:t>What is a superstition?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9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40968"/>
            <a:ext cx="4038600" cy="29851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Jupiter</a:t>
            </a:r>
          </a:p>
          <a:p>
            <a:pPr marL="0" indent="0" algn="ctr">
              <a:buNone/>
            </a:pPr>
            <a:r>
              <a:rPr lang="en-GB" dirty="0" smtClean="0"/>
              <a:t>Juno </a:t>
            </a:r>
          </a:p>
          <a:p>
            <a:pPr marL="0" indent="0" algn="ctr">
              <a:buNone/>
            </a:pPr>
            <a:r>
              <a:rPr lang="en-GB" dirty="0" smtClean="0"/>
              <a:t>Neptune</a:t>
            </a:r>
          </a:p>
          <a:p>
            <a:pPr marL="0" indent="0" algn="ctr">
              <a:buNone/>
            </a:pPr>
            <a:r>
              <a:rPr lang="en-GB" dirty="0" smtClean="0"/>
              <a:t>Minerva</a:t>
            </a:r>
          </a:p>
          <a:p>
            <a:pPr marL="0" indent="0" algn="ctr">
              <a:buNone/>
            </a:pPr>
            <a:r>
              <a:rPr lang="en-GB" dirty="0" smtClean="0"/>
              <a:t>Mars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140967"/>
            <a:ext cx="4038600" cy="29851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Venus</a:t>
            </a:r>
          </a:p>
          <a:p>
            <a:pPr marL="0" indent="0" algn="ctr">
              <a:buNone/>
            </a:pPr>
            <a:r>
              <a:rPr lang="en-GB" dirty="0"/>
              <a:t>Apollo</a:t>
            </a:r>
          </a:p>
          <a:p>
            <a:pPr marL="0" indent="0" algn="ctr">
              <a:buNone/>
            </a:pPr>
            <a:r>
              <a:rPr lang="en-GB" dirty="0"/>
              <a:t>Diana</a:t>
            </a:r>
          </a:p>
          <a:p>
            <a:pPr marL="0" indent="0" algn="ctr">
              <a:buNone/>
            </a:pPr>
            <a:r>
              <a:rPr lang="en-GB" dirty="0"/>
              <a:t>Vesta   </a:t>
            </a:r>
          </a:p>
          <a:p>
            <a:pPr marL="0" indent="0" algn="ctr">
              <a:buNone/>
            </a:pPr>
            <a:r>
              <a:rPr lang="en-GB" dirty="0"/>
              <a:t>Mercury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7532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1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God: Jupiter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Zeus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King of all the Gods</a:t>
            </a:r>
          </a:p>
          <a:p>
            <a:r>
              <a:rPr lang="en-GB" dirty="0" smtClean="0"/>
              <a:t>Brother of Neptune</a:t>
            </a:r>
          </a:p>
          <a:p>
            <a:r>
              <a:rPr lang="en-GB" dirty="0" smtClean="0"/>
              <a:t>Wife; Juno</a:t>
            </a:r>
          </a:p>
          <a:p>
            <a:r>
              <a:rPr lang="en-GB" dirty="0" smtClean="0"/>
              <a:t>Lots of children</a:t>
            </a:r>
          </a:p>
          <a:p>
            <a:r>
              <a:rPr lang="en-GB" dirty="0" smtClean="0"/>
              <a:t>Short temper</a:t>
            </a:r>
          </a:p>
          <a:p>
            <a:r>
              <a:rPr lang="en-GB" dirty="0" smtClean="0"/>
              <a:t>Sense of humour</a:t>
            </a:r>
          </a:p>
          <a:p>
            <a:r>
              <a:rPr lang="en-GB" dirty="0" smtClean="0"/>
              <a:t>Lots of girlfriends</a:t>
            </a:r>
          </a:p>
          <a:p>
            <a:r>
              <a:rPr lang="en-GB" dirty="0" smtClean="0"/>
              <a:t>Not afraid of anything – except his wife!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2408" r="5134" b="3855"/>
          <a:stretch/>
        </p:blipFill>
        <p:spPr bwMode="auto">
          <a:xfrm>
            <a:off x="4788024" y="1484784"/>
            <a:ext cx="3929755" cy="518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90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Goddess: Juno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Hera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Queen of all the Gods</a:t>
            </a:r>
          </a:p>
          <a:p>
            <a:r>
              <a:rPr lang="en-GB" dirty="0" smtClean="0"/>
              <a:t>Goddess of marriage</a:t>
            </a:r>
          </a:p>
          <a:p>
            <a:r>
              <a:rPr lang="en-GB" dirty="0" smtClean="0"/>
              <a:t>Husband; Jupiter</a:t>
            </a:r>
          </a:p>
          <a:p>
            <a:r>
              <a:rPr lang="en-GB" dirty="0" smtClean="0"/>
              <a:t>Jealous of her husband</a:t>
            </a:r>
          </a:p>
          <a:p>
            <a:r>
              <a:rPr lang="en-GB" dirty="0" smtClean="0"/>
              <a:t>Did not like children Jupiter had with other women</a:t>
            </a:r>
          </a:p>
          <a:p>
            <a:r>
              <a:rPr lang="en-GB" dirty="0" smtClean="0"/>
              <a:t>Many stories of jealousy, anger and revenge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529" y="2060848"/>
            <a:ext cx="41529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11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God: Neptune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Poseidon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Lord of the Sea</a:t>
            </a:r>
          </a:p>
          <a:p>
            <a:r>
              <a:rPr lang="en-GB" dirty="0" smtClean="0"/>
              <a:t>Good looking</a:t>
            </a:r>
          </a:p>
          <a:p>
            <a:r>
              <a:rPr lang="en-GB" dirty="0" smtClean="0"/>
              <a:t>Always on the move</a:t>
            </a:r>
          </a:p>
          <a:p>
            <a:r>
              <a:rPr lang="en-GB" dirty="0" smtClean="0"/>
              <a:t>Very powerful</a:t>
            </a:r>
          </a:p>
          <a:p>
            <a:r>
              <a:rPr lang="en-GB" dirty="0" smtClean="0"/>
              <a:t>Many wives</a:t>
            </a:r>
          </a:p>
          <a:p>
            <a:r>
              <a:rPr lang="en-GB" dirty="0" smtClean="0"/>
              <a:t>Sailors and people who lived near the sea were terrified of Poseidon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36576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10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Goddess: Minerva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Athena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 smtClean="0"/>
              <a:t>Goddess of Wisdom</a:t>
            </a:r>
          </a:p>
          <a:p>
            <a:r>
              <a:rPr lang="en-GB" dirty="0" smtClean="0"/>
              <a:t>Daughter of Jupiter</a:t>
            </a:r>
          </a:p>
          <a:p>
            <a:r>
              <a:rPr lang="en-GB" dirty="0" smtClean="0"/>
              <a:t>No mother</a:t>
            </a:r>
          </a:p>
          <a:p>
            <a:r>
              <a:rPr lang="en-GB" dirty="0" smtClean="0"/>
              <a:t>Born out of Jupiter’s brain</a:t>
            </a:r>
          </a:p>
          <a:p>
            <a:r>
              <a:rPr lang="en-GB" dirty="0" smtClean="0"/>
              <a:t>Jupiter’s favourite child</a:t>
            </a:r>
          </a:p>
          <a:p>
            <a:r>
              <a:rPr lang="en-GB" dirty="0" smtClean="0"/>
              <a:t>Always on the move</a:t>
            </a:r>
          </a:p>
          <a:p>
            <a:r>
              <a:rPr lang="en-GB" dirty="0" smtClean="0"/>
              <a:t>Very powerful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38385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00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God: Mars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Aries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God of War</a:t>
            </a:r>
          </a:p>
          <a:p>
            <a:r>
              <a:rPr lang="en-GB" dirty="0" smtClean="0"/>
              <a:t>Son of Jupiter and Juno</a:t>
            </a:r>
            <a:r>
              <a:rPr lang="en-GB" dirty="0"/>
              <a:t> </a:t>
            </a:r>
          </a:p>
          <a:p>
            <a:r>
              <a:rPr lang="en-GB" dirty="0" smtClean="0"/>
              <a:t>Tall, handsome, mean and self centred</a:t>
            </a:r>
          </a:p>
          <a:p>
            <a:r>
              <a:rPr lang="en-GB" dirty="0" smtClean="0"/>
              <a:t>Did not care who won a battle, just liked bloodshed</a:t>
            </a:r>
          </a:p>
          <a:p>
            <a:r>
              <a:rPr lang="en-GB" dirty="0" smtClean="0"/>
              <a:t>Other gods and goddesses avoided him</a:t>
            </a:r>
          </a:p>
          <a:p>
            <a:r>
              <a:rPr lang="en-GB" dirty="0" smtClean="0"/>
              <a:t>Only caused trouble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1527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22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Roman </a:t>
            </a:r>
            <a:r>
              <a:rPr lang="en-GB" b="1" dirty="0" smtClean="0"/>
              <a:t>Goddess; Venus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Greek name : Aphrodite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Goddess of Love and Beauty</a:t>
            </a:r>
          </a:p>
          <a:p>
            <a:r>
              <a:rPr lang="en-GB" dirty="0" smtClean="0"/>
              <a:t>Daughter of Jupiter</a:t>
            </a:r>
            <a:endParaRPr lang="en-GB" dirty="0"/>
          </a:p>
          <a:p>
            <a:r>
              <a:rPr lang="en-GB" dirty="0" smtClean="0"/>
              <a:t>Could be kind and harsh</a:t>
            </a:r>
          </a:p>
          <a:p>
            <a:r>
              <a:rPr lang="en-GB" dirty="0" smtClean="0"/>
              <a:t>Only ever caused havoc accidentally or if you truly angered her</a:t>
            </a:r>
          </a:p>
          <a:p>
            <a:r>
              <a:rPr lang="en-GB" dirty="0" smtClean="0"/>
              <a:t>Vain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82905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2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351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Roman Religion</vt:lpstr>
      <vt:lpstr>Roman Religion</vt:lpstr>
      <vt:lpstr>PowerPoint Presentation</vt:lpstr>
      <vt:lpstr>Roman God: Jupiter  Greek name : Zeus</vt:lpstr>
      <vt:lpstr>Roman Goddess: Juno Greek name : Hera</vt:lpstr>
      <vt:lpstr>Roman God: Neptune Greek name : Poseidon</vt:lpstr>
      <vt:lpstr>Roman Goddess: Minerva Greek name : Athena</vt:lpstr>
      <vt:lpstr>Roman God: Mars Greek name : Aries</vt:lpstr>
      <vt:lpstr>Roman Goddess; Venus Greek name : Aphrodite</vt:lpstr>
      <vt:lpstr>Roman God; Apollo Greek name : Apollo</vt:lpstr>
      <vt:lpstr>Roman Goddess; Diana Greek name : Artemis</vt:lpstr>
      <vt:lpstr>Roman Goddess; Vesta Greek name : Hestia</vt:lpstr>
      <vt:lpstr>Roman Goddess; Mercury Greek name : Hermes</vt:lpstr>
      <vt:lpstr>Family 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Lainey-bop</dc:creator>
  <cp:lastModifiedBy>THAYER Samantha</cp:lastModifiedBy>
  <cp:revision>10</cp:revision>
  <dcterms:created xsi:type="dcterms:W3CDTF">2011-05-14T01:27:48Z</dcterms:created>
  <dcterms:modified xsi:type="dcterms:W3CDTF">2017-06-08T00:29:50Z</dcterms:modified>
</cp:coreProperties>
</file>