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8" y="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44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62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6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20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13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964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541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40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7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8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56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0C50-5D50-42D1-A446-1828DAF01CC8}" type="datetimeFigureOut">
              <a:rPr lang="en-AU" smtClean="0"/>
              <a:t>22/09/2015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AD4D-4133-43EB-A7AF-F2F6643DD7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41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9445"/>
            <a:ext cx="14378940" cy="1325563"/>
          </a:xfrm>
        </p:spPr>
        <p:txBody>
          <a:bodyPr/>
          <a:lstStyle/>
          <a:p>
            <a:r>
              <a:rPr lang="en-AU" dirty="0" smtClean="0"/>
              <a:t>Work and 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work?</a:t>
            </a:r>
          </a:p>
          <a:p>
            <a:pPr marL="0" indent="0">
              <a:buNone/>
            </a:pPr>
            <a:r>
              <a:rPr lang="en-AU" dirty="0" smtClean="0"/>
              <a:t>    when an object has a force applied to it that changes it’s position</a:t>
            </a:r>
          </a:p>
          <a:p>
            <a:r>
              <a:rPr lang="en-AU" dirty="0" smtClean="0"/>
              <a:t>How do we calculate work?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Formula </a:t>
            </a:r>
            <a:r>
              <a:rPr lang="en-AU" dirty="0" smtClean="0">
                <a:solidFill>
                  <a:schemeClr val="accent1"/>
                </a:solidFill>
              </a:rPr>
              <a:t>W=Fs </a:t>
            </a:r>
            <a:r>
              <a:rPr lang="en-AU" dirty="0" smtClean="0"/>
              <a:t>where W is work done, F is force applied, and s is displacement.</a:t>
            </a:r>
          </a:p>
          <a:p>
            <a:r>
              <a:rPr lang="en-AU" dirty="0" smtClean="0"/>
              <a:t>What are our units?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work done is measured in joules (J), force in Newtons (N) and displacement in meters(n)</a:t>
            </a:r>
            <a:endParaRPr lang="en-AU" dirty="0"/>
          </a:p>
        </p:txBody>
      </p:sp>
      <p:pic>
        <p:nvPicPr>
          <p:cNvPr id="1026" name="Picture 2" descr="http://www.function1.com/sites/default/files/field/image/energy%20electrical%20goo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19" r="15352" b="18086"/>
          <a:stretch/>
        </p:blipFill>
        <p:spPr bwMode="auto">
          <a:xfrm>
            <a:off x="7246620" y="205739"/>
            <a:ext cx="4579620" cy="215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3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Calculating work done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 given force and displacement we can use the formula given</a:t>
            </a:r>
          </a:p>
          <a:p>
            <a:r>
              <a:rPr lang="en-AU" dirty="0" smtClean="0">
                <a:solidFill>
                  <a:schemeClr val="accent1"/>
                </a:solidFill>
              </a:rPr>
              <a:t>W=Fs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   for example if a force of 3N is applied to an object and it moves    	10metres then the amount of work done =</a:t>
            </a:r>
          </a:p>
          <a:p>
            <a:pPr marL="0" indent="0">
              <a:buNone/>
            </a:pPr>
            <a:r>
              <a:rPr lang="en-AU" dirty="0" smtClean="0"/>
              <a:t>   			W= 3 x 10 therefore W=30 J</a:t>
            </a:r>
          </a:p>
          <a:p>
            <a:r>
              <a:rPr lang="en-AU" dirty="0" smtClean="0"/>
              <a:t>What if we are not given N?</a:t>
            </a:r>
          </a:p>
          <a:p>
            <a:r>
              <a:rPr lang="en-AU" dirty="0" smtClean="0"/>
              <a:t>We know that F=ma therefore if N is not given we can use </a:t>
            </a:r>
            <a:r>
              <a:rPr lang="en-AU" dirty="0" smtClean="0">
                <a:solidFill>
                  <a:schemeClr val="accent1"/>
                </a:solidFill>
              </a:rPr>
              <a:t>W=</a:t>
            </a:r>
            <a:r>
              <a:rPr lang="en-AU" dirty="0" err="1" smtClean="0">
                <a:solidFill>
                  <a:schemeClr val="accent1"/>
                </a:solidFill>
              </a:rPr>
              <a:t>m</a:t>
            </a:r>
            <a:r>
              <a:rPr lang="en-AU" sz="2400" dirty="0" err="1" smtClean="0">
                <a:solidFill>
                  <a:schemeClr val="accent1"/>
                </a:solidFill>
              </a:rPr>
              <a:t>x</a:t>
            </a:r>
            <a:r>
              <a:rPr lang="en-AU" dirty="0" err="1" smtClean="0">
                <a:solidFill>
                  <a:schemeClr val="accent1"/>
                </a:solidFill>
              </a:rPr>
              <a:t>a</a:t>
            </a:r>
            <a:r>
              <a:rPr lang="en-AU" sz="2400" dirty="0" err="1" smtClean="0">
                <a:solidFill>
                  <a:schemeClr val="accent1"/>
                </a:solidFill>
              </a:rPr>
              <a:t>x</a:t>
            </a:r>
            <a:r>
              <a:rPr lang="en-AU" dirty="0" err="1" smtClean="0">
                <a:solidFill>
                  <a:schemeClr val="accent1"/>
                </a:solidFill>
              </a:rPr>
              <a:t>s</a:t>
            </a:r>
            <a:r>
              <a:rPr lang="en-A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55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Energy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Energy is the capacity to do work.</a:t>
            </a:r>
          </a:p>
          <a:p>
            <a:r>
              <a:rPr lang="en-AU" dirty="0" smtClean="0"/>
              <a:t>To calculate energy we use the following formula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chemeClr val="accent1"/>
                </a:solidFill>
              </a:rPr>
              <a:t>E=Fs</a:t>
            </a:r>
          </a:p>
          <a:p>
            <a:r>
              <a:rPr lang="en-AU" dirty="0" smtClean="0"/>
              <a:t>E is energy transferred, as energy can be either gained or lost depending on whether the object is doing the work or having work done on it.</a:t>
            </a:r>
          </a:p>
          <a:p>
            <a:r>
              <a:rPr lang="en-AU" dirty="0" smtClean="0"/>
              <a:t>Energy is also measured in joules (J)</a:t>
            </a:r>
          </a:p>
          <a:p>
            <a:r>
              <a:rPr lang="en-AU" dirty="0" smtClean="0"/>
              <a:t>We can conclude therefore that </a:t>
            </a:r>
            <a:r>
              <a:rPr lang="en-AU" dirty="0" smtClean="0">
                <a:solidFill>
                  <a:schemeClr val="accent1"/>
                </a:solidFill>
              </a:rPr>
              <a:t>W=E.</a:t>
            </a:r>
            <a:endParaRPr lang="en-A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780" y="754380"/>
            <a:ext cx="9761220" cy="450342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Energy in everyday life</a:t>
            </a:r>
          </a:p>
          <a:p>
            <a:pPr algn="l"/>
            <a:endParaRPr lang="en-AU" dirty="0" smtClean="0"/>
          </a:p>
          <a:p>
            <a:pPr algn="l"/>
            <a:r>
              <a:rPr lang="en-AU" dirty="0" smtClean="0"/>
              <a:t>In one chocolate </a:t>
            </a:r>
            <a:r>
              <a:rPr lang="en-AU" dirty="0" smtClean="0"/>
              <a:t>biscuit					</a:t>
            </a:r>
            <a:r>
              <a:rPr lang="en-AU" dirty="0" smtClean="0"/>
              <a:t>500kJ</a:t>
            </a:r>
          </a:p>
          <a:p>
            <a:pPr algn="l"/>
            <a:endParaRPr lang="en-AU" dirty="0"/>
          </a:p>
          <a:p>
            <a:pPr algn="l"/>
            <a:r>
              <a:rPr lang="en-AU" dirty="0" smtClean="0"/>
              <a:t>Energy required to walk 2.5km				</a:t>
            </a:r>
            <a:r>
              <a:rPr lang="en-AU" dirty="0" smtClean="0"/>
              <a:t>300kJ</a:t>
            </a:r>
          </a:p>
          <a:p>
            <a:pPr algn="l"/>
            <a:endParaRPr lang="en-AU" dirty="0"/>
          </a:p>
          <a:p>
            <a:pPr algn="l"/>
            <a:r>
              <a:rPr lang="en-AU" dirty="0" smtClean="0"/>
              <a:t>Energy </a:t>
            </a:r>
            <a:r>
              <a:rPr lang="en-AU" dirty="0" smtClean="0"/>
              <a:t>in 5 litres of </a:t>
            </a:r>
            <a:r>
              <a:rPr lang="en-AU" dirty="0" smtClean="0"/>
              <a:t>petrol</a:t>
            </a:r>
            <a:r>
              <a:rPr lang="en-AU" dirty="0" smtClean="0"/>
              <a:t>	</a:t>
            </a:r>
            <a:r>
              <a:rPr lang="en-AU" dirty="0"/>
              <a:t>	</a:t>
            </a:r>
            <a:r>
              <a:rPr lang="en-AU" dirty="0" smtClean="0"/>
              <a:t>			2,000,000kJ</a:t>
            </a:r>
          </a:p>
          <a:p>
            <a:pPr algn="l"/>
            <a:endParaRPr lang="en-AU" dirty="0"/>
          </a:p>
          <a:p>
            <a:pPr algn="l"/>
            <a:r>
              <a:rPr lang="en-AU" dirty="0" smtClean="0"/>
              <a:t>Energy </a:t>
            </a:r>
            <a:r>
              <a:rPr lang="en-AU" dirty="0" smtClean="0"/>
              <a:t>produced by a power station every </a:t>
            </a:r>
            <a:r>
              <a:rPr lang="en-AU" dirty="0" smtClean="0"/>
              <a:t>second</a:t>
            </a:r>
            <a:r>
              <a:rPr lang="en-AU" dirty="0"/>
              <a:t>	</a:t>
            </a:r>
            <a:r>
              <a:rPr lang="en-AU" dirty="0" smtClean="0"/>
              <a:t>	160,000kJ</a:t>
            </a:r>
            <a:endParaRPr lang="en-AU" dirty="0"/>
          </a:p>
          <a:p>
            <a:pPr algn="l"/>
            <a:r>
              <a:rPr lang="en-AU" dirty="0" smtClean="0"/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65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kuksclass.weebly.com/uploads/1/9/7/1/19719395/8207568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4" y="225265"/>
            <a:ext cx="8325486" cy="624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1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How much energy is required to move a 4kg object 4 m at 2 m/s/s?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How many Newtons would be required to do 7 J of work pushing an object 2 m?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620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Have sets 21:Work and 22:Energy from Introduction to Physics Calculations for homework by Wednesday.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91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225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Work and energy</vt:lpstr>
      <vt:lpstr>Calculating work done</vt:lpstr>
      <vt:lpstr>Energy </vt:lpstr>
      <vt:lpstr>PowerPoint Presentation</vt:lpstr>
      <vt:lpstr>PowerPoint Presentation</vt:lpstr>
      <vt:lpstr>examples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 Harrington</dc:creator>
  <cp:lastModifiedBy>Annette Harrington</cp:lastModifiedBy>
  <cp:revision>13</cp:revision>
  <dcterms:created xsi:type="dcterms:W3CDTF">2015-09-21T03:29:16Z</dcterms:created>
  <dcterms:modified xsi:type="dcterms:W3CDTF">2015-09-22T04:31:58Z</dcterms:modified>
</cp:coreProperties>
</file>