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9" r:id="rId2"/>
    <p:sldId id="256" r:id="rId3"/>
    <p:sldId id="267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8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90" y="-3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F5A305B-953A-4D55-B2CE-4A683D83BA88}" type="datetimeFigureOut">
              <a:rPr lang="en-AU" smtClean="0"/>
              <a:t>26/05/2016</a:t>
            </a:fld>
            <a:endParaRPr lang="en-A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AU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71D16E-DAEB-4107-A7F0-39A999BB1900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A305B-953A-4D55-B2CE-4A683D83BA88}" type="datetimeFigureOut">
              <a:rPr lang="en-AU" smtClean="0"/>
              <a:t>26/05/2016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1D16E-DAEB-4107-A7F0-39A999BB1900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A305B-953A-4D55-B2CE-4A683D83BA88}" type="datetimeFigureOut">
              <a:rPr lang="en-AU" smtClean="0"/>
              <a:t>26/05/2016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1D16E-DAEB-4107-A7F0-39A999BB1900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F5A305B-953A-4D55-B2CE-4A683D83BA88}" type="datetimeFigureOut">
              <a:rPr lang="en-AU" smtClean="0"/>
              <a:t>26/05/2016</a:t>
            </a:fld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71D16E-DAEB-4107-A7F0-39A999BB1900}" type="slidenum">
              <a:rPr lang="en-AU" smtClean="0"/>
              <a:t>‹#›</a:t>
            </a:fld>
            <a:endParaRPr lang="en-A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F5A305B-953A-4D55-B2CE-4A683D83BA88}" type="datetimeFigureOut">
              <a:rPr lang="en-AU" smtClean="0"/>
              <a:t>26/05/2016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AU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71D16E-DAEB-4107-A7F0-39A999BB1900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A305B-953A-4D55-B2CE-4A683D83BA88}" type="datetimeFigureOut">
              <a:rPr lang="en-AU" smtClean="0"/>
              <a:t>26/05/2016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1D16E-DAEB-4107-A7F0-39A999BB1900}" type="slidenum">
              <a:rPr lang="en-AU" smtClean="0"/>
              <a:t>‹#›</a:t>
            </a:fld>
            <a:endParaRPr lang="en-A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A305B-953A-4D55-B2CE-4A683D83BA88}" type="datetimeFigureOut">
              <a:rPr lang="en-AU" smtClean="0"/>
              <a:t>26/05/2016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1D16E-DAEB-4107-A7F0-39A999BB1900}" type="slidenum">
              <a:rPr lang="en-AU" smtClean="0"/>
              <a:t>‹#›</a:t>
            </a:fld>
            <a:endParaRPr lang="en-A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F5A305B-953A-4D55-B2CE-4A683D83BA88}" type="datetimeFigureOut">
              <a:rPr lang="en-AU" smtClean="0"/>
              <a:t>26/05/2016</a:t>
            </a:fld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71D16E-DAEB-4107-A7F0-39A999BB1900}" type="slidenum">
              <a:rPr lang="en-AU" smtClean="0"/>
              <a:t>‹#›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A305B-953A-4D55-B2CE-4A683D83BA88}" type="datetimeFigureOut">
              <a:rPr lang="en-AU" smtClean="0"/>
              <a:t>26/05/2016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1D16E-DAEB-4107-A7F0-39A999BB1900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F5A305B-953A-4D55-B2CE-4A683D83BA88}" type="datetimeFigureOut">
              <a:rPr lang="en-AU" smtClean="0"/>
              <a:t>26/05/2016</a:t>
            </a:fld>
            <a:endParaRPr lang="en-AU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71D16E-DAEB-4107-A7F0-39A999BB1900}" type="slidenum">
              <a:rPr lang="en-AU" smtClean="0"/>
              <a:t>‹#›</a:t>
            </a:fld>
            <a:endParaRPr lang="en-AU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F5A305B-953A-4D55-B2CE-4A683D83BA88}" type="datetimeFigureOut">
              <a:rPr lang="en-AU" smtClean="0"/>
              <a:t>26/05/2016</a:t>
            </a:fld>
            <a:endParaRPr lang="en-A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71D16E-DAEB-4107-A7F0-39A999BB1900}" type="slidenum">
              <a:rPr lang="en-AU" smtClean="0"/>
              <a:t>‹#›</a:t>
            </a:fld>
            <a:endParaRPr lang="en-A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F5A305B-953A-4D55-B2CE-4A683D83BA88}" type="datetimeFigureOut">
              <a:rPr lang="en-AU" smtClean="0"/>
              <a:t>26/05/2016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AU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71D16E-DAEB-4107-A7F0-39A999BB1900}" type="slidenum">
              <a:rPr lang="en-AU" smtClean="0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Relax. What you do next will become apparent.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549517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b="1" dirty="0"/>
              <a:t>Co-workers create a hostile atmosphere.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673315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b="1" dirty="0"/>
              <a:t>Your job focuses on your weaknesses.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298223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You have a better offer.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564722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b="1" dirty="0"/>
              <a:t>You're ready for a new career.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886443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0" dirty="0"/>
              <a:t>Have the courage to “</a:t>
            </a:r>
            <a:r>
              <a:rPr lang="en-AU" dirty="0"/>
              <a:t>make yourself available” </a:t>
            </a:r>
            <a:r>
              <a:rPr lang="en-AU" b="0" dirty="0"/>
              <a:t>to new ideas and opportunity.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844300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Tips when changing jobs</a:t>
            </a:r>
            <a:endParaRPr lang="en-AU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13350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Leave well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AU" dirty="0"/>
              <a:t> "It's more important to leave well than it is to start well,"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139007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Don’t leave anything behind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69556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Make the most of your fresh start</a:t>
            </a:r>
            <a:endParaRPr lang="en-AU" dirty="0"/>
          </a:p>
        </p:txBody>
      </p:sp>
      <p:pic>
        <p:nvPicPr>
          <p:cNvPr id="4" name="Content Placeholder 3" descr="https://media.licdn.com/mpr/mpr/p/4/005/07a/30e/21bfba2.jpg"/>
          <p:cNvPicPr>
            <a:picLocks noGrp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836" y="1600200"/>
            <a:ext cx="7306328" cy="48736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7954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Changing Jobs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10 Reasons to Change- from how stuff works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00391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b="0" i="1" dirty="0"/>
              <a:t>“Focus entirely on the future, but don’t get fixated about having absolute clarity about what you want to do next. 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34699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b="1" dirty="0"/>
              <a:t>You can gain a broader base of knowledge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54774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/>
            </a:r>
            <a:br>
              <a:rPr lang="en-AU" dirty="0" smtClean="0"/>
            </a:br>
            <a:r>
              <a:rPr lang="en-AU" b="1" dirty="0"/>
              <a:t>You can increase your earning power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1200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b="1" dirty="0"/>
              <a:t>Your current job doesn't challenge you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9360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b="1" dirty="0"/>
              <a:t>You simply cannot stand your boss any longer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581217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b="1" dirty="0"/>
              <a:t>Your employer is about to fail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021360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b="1" dirty="0"/>
              <a:t>Your life has changed in a major way.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295462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</TotalTime>
  <Words>128</Words>
  <Application>Microsoft Office PowerPoint</Application>
  <PresentationFormat>On-screen Show (4:3)</PresentationFormat>
  <Paragraphs>20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Oriel</vt:lpstr>
      <vt:lpstr>Relax. What you do next will become apparent.</vt:lpstr>
      <vt:lpstr>Changing Jobs</vt:lpstr>
      <vt:lpstr>“Focus entirely on the future, but don’t get fixated about having absolute clarity about what you want to do next. </vt:lpstr>
      <vt:lpstr>You can gain a broader base of knowledge</vt:lpstr>
      <vt:lpstr> You can increase your earning power</vt:lpstr>
      <vt:lpstr>Your current job doesn't challenge you</vt:lpstr>
      <vt:lpstr>You simply cannot stand your boss any longer</vt:lpstr>
      <vt:lpstr>Your employer is about to fail</vt:lpstr>
      <vt:lpstr>Your life has changed in a major way.</vt:lpstr>
      <vt:lpstr>Co-workers create a hostile atmosphere.</vt:lpstr>
      <vt:lpstr>Your job focuses on your weaknesses.</vt:lpstr>
      <vt:lpstr>You have a better offer.</vt:lpstr>
      <vt:lpstr>You're ready for a new career.</vt:lpstr>
      <vt:lpstr>Have the courage to “make yourself available” to new ideas and opportunity.</vt:lpstr>
      <vt:lpstr>Tips when changing jobs</vt:lpstr>
      <vt:lpstr>Leave well</vt:lpstr>
      <vt:lpstr>Don’t leave anything behind</vt:lpstr>
      <vt:lpstr>Make the most of your fresh start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Changing Jobs</dc:title>
  <dc:creator>SCHWARTZ Catherine</dc:creator>
  <cp:lastModifiedBy>SCHWARTZ Catherine</cp:lastModifiedBy>
  <cp:revision>7</cp:revision>
  <dcterms:created xsi:type="dcterms:W3CDTF">2016-05-26T05:25:35Z</dcterms:created>
  <dcterms:modified xsi:type="dcterms:W3CDTF">2016-05-26T05:39:39Z</dcterms:modified>
</cp:coreProperties>
</file>