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/>
              <a:t>10/16/17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/>
              <a:t>10/16/17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/>
              <a:t>10/16/17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/>
              <a:t>10/16/17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/>
              <a:t>10/16/17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/>
              <a:t>10/16/17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/>
              <a:t>10/16/17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/>
              <a:t>10/16/17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/>
              <a:t>10/16/17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/>
              <a:t>10/16/17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/>
              <a:t>10/16/17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/>
              <a:t>10/16/17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tlas.media.mit.edu/en/profile/country/au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Australia's PLACE IN ASIA AND THE GLOBAL ECONOMY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796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327019"/>
            <a:ext cx="7729728" cy="1188720"/>
          </a:xfrm>
        </p:spPr>
        <p:txBody>
          <a:bodyPr/>
          <a:lstStyle/>
          <a:p>
            <a:r>
              <a:rPr lang="en-US" dirty="0" smtClean="0"/>
              <a:t>Australia’s imports/exports task: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1768400"/>
            <a:ext cx="7729728" cy="5089599"/>
          </a:xfrm>
        </p:spPr>
        <p:txBody>
          <a:bodyPr>
            <a:normAutofit/>
          </a:bodyPr>
          <a:lstStyle/>
          <a:p>
            <a:r>
              <a:rPr lang="en-US" dirty="0"/>
              <a:t>Go to </a:t>
            </a:r>
            <a:r>
              <a:rPr lang="en-US" dirty="0">
                <a:hlinkClick r:id="rId2"/>
              </a:rPr>
              <a:t>http://atlas.media.mit.edu/en/profile/country/aus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Get out 2 different </a:t>
            </a:r>
            <a:r>
              <a:rPr lang="en-US" dirty="0" err="1" smtClean="0"/>
              <a:t>coloured</a:t>
            </a:r>
            <a:r>
              <a:rPr lang="en-US" dirty="0" smtClean="0"/>
              <a:t> pens</a:t>
            </a:r>
          </a:p>
          <a:p>
            <a:r>
              <a:rPr lang="en-US" dirty="0" smtClean="0"/>
              <a:t>On the right hand side of the page under </a:t>
            </a:r>
            <a:r>
              <a:rPr lang="en-US" i="1" dirty="0" smtClean="0"/>
              <a:t>Visualizations</a:t>
            </a:r>
            <a:r>
              <a:rPr lang="en-US" dirty="0" smtClean="0"/>
              <a:t>, read Australia’s Exports, Imports, Destinations and Origins </a:t>
            </a:r>
          </a:p>
          <a:p>
            <a:r>
              <a:rPr lang="en-US" dirty="0" smtClean="0"/>
              <a:t>On your A3 blank world map worksheet:</a:t>
            </a:r>
          </a:p>
          <a:p>
            <a:pPr lvl="1"/>
            <a:r>
              <a:rPr lang="en-US" dirty="0" smtClean="0"/>
              <a:t>1. Write the title “Australia’s Imports and Exports”</a:t>
            </a:r>
          </a:p>
          <a:p>
            <a:pPr lvl="1"/>
            <a:r>
              <a:rPr lang="en-US" dirty="0" smtClean="0"/>
              <a:t>2. Find the top 5 export destinations and connect them to Australia using one </a:t>
            </a:r>
            <a:r>
              <a:rPr lang="en-US" dirty="0" err="1" smtClean="0"/>
              <a:t>colour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(include the percentages)</a:t>
            </a:r>
          </a:p>
          <a:p>
            <a:pPr lvl="1"/>
            <a:r>
              <a:rPr lang="en-US" dirty="0" smtClean="0"/>
              <a:t>3. Find the top 5 import destinations and connect them to Australia using another </a:t>
            </a:r>
            <a:r>
              <a:rPr lang="en-US" dirty="0" err="1" smtClean="0"/>
              <a:t>colour</a:t>
            </a:r>
            <a:r>
              <a:rPr lang="en-US" dirty="0" smtClean="0"/>
              <a:t> (include the percentages)</a:t>
            </a:r>
          </a:p>
          <a:p>
            <a:pPr lvl="1"/>
            <a:r>
              <a:rPr lang="en-US" dirty="0" smtClean="0"/>
              <a:t>4. On the bottom right hand side of your A3 worksheet write Imports, and copy down the top 5 imports (include the percentages)</a:t>
            </a:r>
          </a:p>
          <a:p>
            <a:pPr lvl="1"/>
            <a:r>
              <a:rPr lang="en-US" dirty="0" smtClean="0"/>
              <a:t>On the left hand side of your A3 worksheet write Exports, and copy down the top 5 exports (include the percentages)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62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Exports: </a:t>
            </a:r>
            <a:r>
              <a:rPr lang="en-US" dirty="0" smtClean="0"/>
              <a:t>goods and services produced locally and sold overseas.</a:t>
            </a:r>
          </a:p>
          <a:p>
            <a:pPr lvl="1"/>
            <a:r>
              <a:rPr lang="en-US" dirty="0" smtClean="0"/>
              <a:t>Australia exports 1/5 of what it produces</a:t>
            </a:r>
          </a:p>
          <a:p>
            <a:pPr lvl="1"/>
            <a:r>
              <a:rPr lang="en-US" dirty="0" smtClean="0"/>
              <a:t>Examples: beef, wheat, wine, </a:t>
            </a:r>
            <a:r>
              <a:rPr lang="en-US" dirty="0" err="1" smtClean="0"/>
              <a:t>pharmasuticals</a:t>
            </a:r>
            <a:endParaRPr lang="en-US" dirty="0"/>
          </a:p>
          <a:p>
            <a:r>
              <a:rPr lang="en-US" b="1" u="sng" dirty="0" smtClean="0"/>
              <a:t>Imports: </a:t>
            </a:r>
            <a:r>
              <a:rPr lang="en-US" dirty="0" smtClean="0"/>
              <a:t>goods and services produced overseas and sold to Australia.</a:t>
            </a:r>
          </a:p>
          <a:p>
            <a:pPr lvl="1"/>
            <a:r>
              <a:rPr lang="en-US" dirty="0" smtClean="0"/>
              <a:t>Australia imports 1/5 of its production</a:t>
            </a:r>
          </a:p>
          <a:p>
            <a:pPr lvl="1"/>
            <a:r>
              <a:rPr lang="en-US" dirty="0" smtClean="0"/>
              <a:t>Examples: cars, computers, telecommunications equipment, personal travel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26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Australia has large amounts of natural resources</a:t>
            </a:r>
          </a:p>
          <a:p>
            <a:pPr lvl="1"/>
            <a:r>
              <a:rPr lang="en-US" dirty="0" smtClean="0"/>
              <a:t>Coal, iron, copper, gold, natural gas, uranium and renewable energy sources</a:t>
            </a:r>
          </a:p>
          <a:p>
            <a:r>
              <a:rPr lang="en-US" dirty="0" smtClean="0"/>
              <a:t>These natural resources are in high demand by Asian countries, particularly China.</a:t>
            </a:r>
          </a:p>
          <a:p>
            <a:pPr lvl="1"/>
            <a:r>
              <a:rPr lang="en-US" dirty="0" smtClean="0"/>
              <a:t>China’s economic slow down had led to a falling in prices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54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Trade is important because:</a:t>
            </a:r>
          </a:p>
          <a:p>
            <a:pPr lvl="1"/>
            <a:r>
              <a:rPr lang="en-US" dirty="0" smtClean="0"/>
              <a:t>Australia earns money </a:t>
            </a:r>
          </a:p>
          <a:p>
            <a:pPr lvl="1"/>
            <a:r>
              <a:rPr lang="en-US" dirty="0" smtClean="0"/>
              <a:t>Provides employment for Australian’s and overseas workers</a:t>
            </a:r>
          </a:p>
          <a:p>
            <a:pPr lvl="1"/>
            <a:r>
              <a:rPr lang="en-US" dirty="0" smtClean="0"/>
              <a:t>Australia can buy products it cannot produce</a:t>
            </a:r>
          </a:p>
          <a:p>
            <a:pPr lvl="1"/>
            <a:r>
              <a:rPr lang="en-US" dirty="0" smtClean="0"/>
              <a:t>Australia can sell products other countries need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95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80" y="0"/>
            <a:ext cx="515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6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Australia’s major trading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063" y="2274509"/>
            <a:ext cx="7571874" cy="40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36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australia</a:t>
            </a:r>
            <a:r>
              <a:rPr lang="en-US" dirty="0" smtClean="0"/>
              <a:t> imports and exports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Australia imports and exports is called the </a:t>
            </a:r>
            <a:r>
              <a:rPr lang="en-US" u="sng" dirty="0" smtClean="0"/>
              <a:t>composition of trade</a:t>
            </a:r>
          </a:p>
          <a:p>
            <a:r>
              <a:rPr lang="en-US" b="1" u="sng" dirty="0" smtClean="0"/>
              <a:t>EXPORTS:</a:t>
            </a:r>
          </a:p>
          <a:p>
            <a:r>
              <a:rPr lang="en-US" dirty="0" smtClean="0"/>
              <a:t>78% of exported goods were </a:t>
            </a:r>
            <a:r>
              <a:rPr lang="en-US" i="1" dirty="0" smtClean="0"/>
              <a:t>primary products</a:t>
            </a:r>
          </a:p>
          <a:p>
            <a:pPr lvl="1"/>
            <a:r>
              <a:rPr lang="en-US" b="1" i="1" dirty="0" smtClean="0"/>
              <a:t>Primary products: </a:t>
            </a:r>
            <a:r>
              <a:rPr lang="en-US" dirty="0" smtClean="0"/>
              <a:t>produced from raw materials and not manufactured</a:t>
            </a:r>
            <a:endParaRPr lang="en-US" b="1" i="1" dirty="0" smtClean="0"/>
          </a:p>
          <a:p>
            <a:r>
              <a:rPr lang="en-US" dirty="0" smtClean="0"/>
              <a:t>16% of exported goods were manufactured goods</a:t>
            </a:r>
          </a:p>
          <a:p>
            <a:r>
              <a:rPr lang="en-US" b="1" u="sng" dirty="0" smtClean="0"/>
              <a:t>IMPORTS:</a:t>
            </a:r>
          </a:p>
          <a:p>
            <a:r>
              <a:rPr lang="en-US" dirty="0" smtClean="0"/>
              <a:t>72% of imported goods were manufactured</a:t>
            </a:r>
          </a:p>
          <a:p>
            <a:r>
              <a:rPr lang="en-US" dirty="0" smtClean="0"/>
              <a:t>24% of imported goods were primary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866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Australia’s exports 2011-2014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176" y="2249905"/>
            <a:ext cx="7459648" cy="448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2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AUSTRALIA’S IMPORTS 2011-2014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308" y="2328534"/>
            <a:ext cx="7690556" cy="40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2845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37</TotalTime>
  <Words>290</Words>
  <Application>Microsoft Macintosh PowerPoint</Application>
  <PresentationFormat>Widescreen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Gill Sans MT</vt:lpstr>
      <vt:lpstr>Arial</vt:lpstr>
      <vt:lpstr>Parcel</vt:lpstr>
      <vt:lpstr>Australia's PLACE IN ASIA AND THE GLOBAL ECONOMY</vt:lpstr>
      <vt:lpstr>International trade</vt:lpstr>
      <vt:lpstr>International trade</vt:lpstr>
      <vt:lpstr>International trade</vt:lpstr>
      <vt:lpstr>PowerPoint Presentation</vt:lpstr>
      <vt:lpstr>Australia’s major trading partners</vt:lpstr>
      <vt:lpstr>What australia imports and exports</vt:lpstr>
      <vt:lpstr>Australia’s exports 2011-2014</vt:lpstr>
      <vt:lpstr>AUSTRALIA’S IMPORTS 2011-2014</vt:lpstr>
      <vt:lpstr>Australia’s imports/exports task: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Australia's PLACE IN ASIA AND THE GLOBAL ECONOMY</dc:title>
  <dc:creator>sami thayer</dc:creator>
  <cp:lastModifiedBy>sami thayer</cp:lastModifiedBy>
  <cp:revision>10</cp:revision>
  <dcterms:created xsi:type="dcterms:W3CDTF">2017-10-15T23:41:43Z</dcterms:created>
  <dcterms:modified xsi:type="dcterms:W3CDTF">2017-10-16T00:19:26Z</dcterms:modified>
</cp:coreProperties>
</file>