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2/13/17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Longitude and Latitude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0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3 at 3.18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18"/>
            <a:ext cx="9144000" cy="587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7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3 at 3.18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77"/>
            <a:ext cx="9144000" cy="584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5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3 at 3.18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77"/>
            <a:ext cx="9144000" cy="583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2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3 at 3.1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6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13 at 3.1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35"/>
            <a:ext cx="9144000" cy="58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3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</TotalTime>
  <Words>3</Words>
  <Application>Microsoft Macintosh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Longitude and Latitude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Longitude and Latitude</dc:title>
  <dc:creator>Samantha Thayer</dc:creator>
  <cp:lastModifiedBy>Samantha Thayer</cp:lastModifiedBy>
  <cp:revision>1</cp:revision>
  <dcterms:created xsi:type="dcterms:W3CDTF">2017-02-13T07:22:21Z</dcterms:created>
  <dcterms:modified xsi:type="dcterms:W3CDTF">2017-02-13T07:25:44Z</dcterms:modified>
</cp:coreProperties>
</file>