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339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010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144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404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631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7268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6901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342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2107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844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870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0D04D-F379-462B-90F6-5FEB26C139D7}" type="datetimeFigureOut">
              <a:rPr lang="en-AU" smtClean="0"/>
              <a:t>14/09/2016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99D60-7259-44F3-A733-6E14D61B7A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68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Rules for naming and writing formula 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AU" dirty="0"/>
              <a:t>When writing the formula of a compound the positive ion (the left most element in </a:t>
            </a:r>
            <a:r>
              <a:rPr lang="en-AU" dirty="0" smtClean="0"/>
              <a:t>the </a:t>
            </a:r>
            <a:r>
              <a:rPr lang="en-AU" dirty="0"/>
              <a:t>periodic table) is written first. </a:t>
            </a:r>
            <a:r>
              <a:rPr lang="fr-FR" dirty="0" err="1"/>
              <a:t>E.g</a:t>
            </a:r>
            <a:r>
              <a:rPr lang="fr-FR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dirty="0"/>
              <a:t>The first ion is named as if it was an </a:t>
            </a:r>
            <a:r>
              <a:rPr lang="en-AU" dirty="0" smtClean="0"/>
              <a:t>element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dirty="0"/>
              <a:t>Elements forming negative ions will end in </a:t>
            </a:r>
            <a:r>
              <a:rPr lang="en-AU" dirty="0" smtClean="0"/>
              <a:t>ide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dirty="0"/>
              <a:t>The small numbers in a chemical formula indicate the number of the atom or </a:t>
            </a:r>
            <a:r>
              <a:rPr lang="en-AU" dirty="0" smtClean="0"/>
              <a:t>ion immediately </a:t>
            </a:r>
            <a:r>
              <a:rPr lang="en-AU" dirty="0"/>
              <a:t>in front of the </a:t>
            </a:r>
            <a:r>
              <a:rPr lang="en-AU" dirty="0" smtClean="0"/>
              <a:t>number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dirty="0"/>
              <a:t>Polyatomic ions remain grouped in a </a:t>
            </a:r>
            <a:r>
              <a:rPr lang="en-AU" dirty="0" smtClean="0"/>
              <a:t>formula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dirty="0"/>
              <a:t>When there is more than one polyatomic ion in a formula, the polyatomic ion must have brackets around it and the number of the ion present is shown by a small number after the brackets</a:t>
            </a:r>
          </a:p>
          <a:p>
            <a:pPr marL="514350" indent="-514350">
              <a:buFont typeface="+mj-lt"/>
              <a:buAutoNum type="arabicPeriod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6220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is the name of the positive ion in each of the following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AgO</a:t>
            </a:r>
            <a:r>
              <a:rPr lang="en-AU" sz="1800" dirty="0" smtClean="0"/>
              <a:t>2</a:t>
            </a:r>
            <a:r>
              <a:rPr lang="en-AU" sz="2800" dirty="0" smtClean="0"/>
              <a:t> = </a:t>
            </a:r>
          </a:p>
          <a:p>
            <a:pPr marL="0" indent="0">
              <a:buNone/>
            </a:pPr>
            <a:r>
              <a:rPr lang="en-AU" sz="2800" dirty="0" err="1" smtClean="0"/>
              <a:t>PbO</a:t>
            </a:r>
            <a:r>
              <a:rPr lang="en-AU" sz="2800" dirty="0" smtClean="0"/>
              <a:t> = </a:t>
            </a:r>
          </a:p>
          <a:p>
            <a:pPr marL="0" indent="0">
              <a:buNone/>
            </a:pPr>
            <a:r>
              <a:rPr lang="en-AU" sz="2800" dirty="0" err="1" smtClean="0"/>
              <a:t>NaCl</a:t>
            </a:r>
            <a:r>
              <a:rPr lang="en-AU" sz="2800" dirty="0" smtClean="0"/>
              <a:t> =  </a:t>
            </a:r>
          </a:p>
          <a:p>
            <a:pPr marL="0" indent="0">
              <a:buNone/>
            </a:pPr>
            <a:r>
              <a:rPr lang="en-AU" sz="2800" dirty="0" err="1" smtClean="0"/>
              <a:t>MgO</a:t>
            </a:r>
            <a:r>
              <a:rPr lang="en-AU" sz="2800" dirty="0" smtClean="0"/>
              <a:t> =  </a:t>
            </a:r>
          </a:p>
          <a:p>
            <a:pPr marL="0" indent="0">
              <a:buNone/>
            </a:pPr>
            <a:r>
              <a:rPr lang="en-AU" sz="2800" dirty="0" smtClean="0"/>
              <a:t>CuCO</a:t>
            </a:r>
            <a:r>
              <a:rPr lang="en-AU" sz="1800" dirty="0" smtClean="0"/>
              <a:t>3 </a:t>
            </a:r>
            <a:r>
              <a:rPr lang="en-AU" sz="2800" dirty="0" smtClean="0"/>
              <a:t>= </a:t>
            </a:r>
          </a:p>
          <a:p>
            <a:pPr marL="0" indent="0">
              <a:buNone/>
            </a:pPr>
            <a:r>
              <a:rPr lang="en-AU" sz="2800" dirty="0" err="1" smtClean="0"/>
              <a:t>KBr</a:t>
            </a:r>
            <a:r>
              <a:rPr lang="en-AU" sz="2800" dirty="0" smtClean="0"/>
              <a:t> =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238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is the name of the negative ion in each of the following?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NaCl</a:t>
            </a:r>
            <a:r>
              <a:rPr lang="en-AU" dirty="0" smtClean="0"/>
              <a:t> = </a:t>
            </a:r>
          </a:p>
          <a:p>
            <a:r>
              <a:rPr lang="en-AU" dirty="0" err="1" smtClean="0"/>
              <a:t>CaS</a:t>
            </a:r>
            <a:endParaRPr lang="en-AU" dirty="0" smtClean="0"/>
          </a:p>
          <a:p>
            <a:r>
              <a:rPr lang="en-AU" dirty="0" err="1" smtClean="0"/>
              <a:t>CaO</a:t>
            </a:r>
            <a:endParaRPr lang="en-AU" dirty="0" smtClean="0"/>
          </a:p>
          <a:p>
            <a:r>
              <a:rPr lang="en-AU" dirty="0" err="1" smtClean="0"/>
              <a:t>KBr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9215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Answer the following…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1. How many oxide ions are in </a:t>
            </a:r>
            <a:r>
              <a:rPr lang="en-AU" dirty="0" err="1" smtClean="0"/>
              <a:t>CaO</a:t>
            </a:r>
            <a:r>
              <a:rPr lang="en-AU" dirty="0" smtClean="0"/>
              <a:t>?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2. How many Sulphate ions are in CaSO</a:t>
            </a:r>
            <a:r>
              <a:rPr lang="en-AU" baseline="-25000" dirty="0" smtClean="0"/>
              <a:t>4?</a:t>
            </a:r>
            <a:r>
              <a:rPr lang="en-AU" dirty="0" smtClean="0"/>
              <a:t> 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3. How many aluminium ions are in Al</a:t>
            </a:r>
            <a:r>
              <a:rPr lang="en-AU" baseline="-25000" dirty="0" smtClean="0"/>
              <a:t>2</a:t>
            </a:r>
            <a:r>
              <a:rPr lang="en-AU" dirty="0" smtClean="0"/>
              <a:t>O</a:t>
            </a:r>
            <a:r>
              <a:rPr lang="en-AU" baseline="-25000" dirty="0" smtClean="0"/>
              <a:t>3</a:t>
            </a:r>
            <a:endParaRPr lang="en-AU" baseline="-25000" dirty="0"/>
          </a:p>
          <a:p>
            <a:pPr marL="514350" indent="-514350">
              <a:buFont typeface="+mj-lt"/>
              <a:buAutoNum type="arabicPeriod"/>
            </a:pPr>
            <a:endParaRPr lang="en-AU" baseline="-25000" dirty="0"/>
          </a:p>
          <a:p>
            <a:pPr marL="0" indent="0">
              <a:buNone/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79418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Answer the following…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dirty="0" smtClean="0"/>
              <a:t>How many sulphate ions are in Al</a:t>
            </a:r>
            <a:r>
              <a:rPr lang="en-AU" sz="2800" baseline="-25000" dirty="0" smtClean="0"/>
              <a:t>2</a:t>
            </a:r>
            <a:r>
              <a:rPr lang="en-AU" sz="2800" dirty="0" smtClean="0"/>
              <a:t>(SO</a:t>
            </a:r>
            <a:r>
              <a:rPr lang="en-AU" sz="2800" baseline="-25000" dirty="0" smtClean="0"/>
              <a:t>4</a:t>
            </a:r>
            <a:r>
              <a:rPr lang="en-AU" sz="2800" dirty="0" smtClean="0"/>
              <a:t>)</a:t>
            </a:r>
            <a:r>
              <a:rPr lang="en-AU" sz="2800" baseline="-25000" dirty="0" smtClean="0"/>
              <a:t>3</a:t>
            </a:r>
          </a:p>
          <a:p>
            <a:pPr marL="0" indent="0">
              <a:buNone/>
            </a:pPr>
            <a:endParaRPr lang="en-AU" sz="2800" baseline="-25000" dirty="0"/>
          </a:p>
          <a:p>
            <a:pPr marL="0" indent="0">
              <a:buNone/>
            </a:pPr>
            <a:r>
              <a:rPr lang="en-AU" sz="2800" baseline="-25000" dirty="0"/>
              <a:t> </a:t>
            </a:r>
            <a:r>
              <a:rPr lang="en-AU" sz="2800" baseline="-25000" dirty="0" smtClean="0"/>
              <a:t>    How </a:t>
            </a:r>
            <a:r>
              <a:rPr lang="en-AU" sz="2800" dirty="0" smtClean="0"/>
              <a:t>many zinc ions are in Zn(NO</a:t>
            </a:r>
            <a:r>
              <a:rPr lang="en-AU" sz="2800" baseline="-25000" dirty="0" smtClean="0"/>
              <a:t>3</a:t>
            </a:r>
            <a:r>
              <a:rPr lang="en-AU" sz="2800" dirty="0" smtClean="0"/>
              <a:t>)</a:t>
            </a:r>
            <a:r>
              <a:rPr lang="en-AU" sz="2800" baseline="-25000" dirty="0" smtClean="0"/>
              <a:t>2</a:t>
            </a:r>
          </a:p>
          <a:p>
            <a:pPr marL="0" indent="0">
              <a:buNone/>
            </a:pPr>
            <a:endParaRPr lang="en-AU" sz="2800" baseline="-25000" dirty="0"/>
          </a:p>
          <a:p>
            <a:pPr marL="0" indent="0">
              <a:buNone/>
            </a:pPr>
            <a:endParaRPr lang="en-AU" sz="2800" dirty="0" smtClean="0"/>
          </a:p>
          <a:p>
            <a:pPr marL="0" indent="0">
              <a:buNone/>
            </a:pPr>
            <a:r>
              <a:rPr lang="en-AU" sz="2800" dirty="0" smtClean="0"/>
              <a:t>How many hydroxide ions are in </a:t>
            </a:r>
            <a:r>
              <a:rPr lang="en-AU" sz="2800" dirty="0" err="1"/>
              <a:t>Ca</a:t>
            </a:r>
            <a:r>
              <a:rPr lang="en-AU" sz="2800" dirty="0"/>
              <a:t>(OH)</a:t>
            </a:r>
            <a:r>
              <a:rPr lang="en-AU" sz="2800" baseline="-25000" dirty="0"/>
              <a:t>2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89062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218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Rules for naming and writing formula </vt:lpstr>
      <vt:lpstr>What is the name of the positive ion in each of the following</vt:lpstr>
      <vt:lpstr>What is the name of the negative ion in each of the following? </vt:lpstr>
      <vt:lpstr>Answer the following…</vt:lpstr>
      <vt:lpstr>Answer the following…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Rules for naming and writing formula</dc:title>
  <dc:creator>SHARMAN Renee</dc:creator>
  <cp:lastModifiedBy>SHARMAN Renee</cp:lastModifiedBy>
  <cp:revision>2</cp:revision>
  <dcterms:created xsi:type="dcterms:W3CDTF">2016-09-14T00:07:46Z</dcterms:created>
  <dcterms:modified xsi:type="dcterms:W3CDTF">2016-09-14T00:25:52Z</dcterms:modified>
</cp:coreProperties>
</file>