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8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3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7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4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3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2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9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3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9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0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2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8C59-3DAF-9047-B099-80B01020E786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5565-A9B4-7247-A17F-B4EDF7FB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British Empire 1750’s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0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itish empire 175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9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9336"/>
            <a:ext cx="4038600" cy="662866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Canada</a:t>
            </a:r>
          </a:p>
          <a:p>
            <a:r>
              <a:rPr lang="en-US" dirty="0" smtClean="0"/>
              <a:t>Newfoundland</a:t>
            </a:r>
          </a:p>
          <a:p>
            <a:r>
              <a:rPr lang="en-US" dirty="0" smtClean="0"/>
              <a:t>13 colonies</a:t>
            </a:r>
          </a:p>
          <a:p>
            <a:r>
              <a:rPr lang="en-US" dirty="0" smtClean="0"/>
              <a:t>Florida</a:t>
            </a:r>
          </a:p>
          <a:p>
            <a:r>
              <a:rPr lang="en-US" dirty="0" smtClean="0"/>
              <a:t>Bahamas</a:t>
            </a:r>
          </a:p>
          <a:p>
            <a:r>
              <a:rPr lang="en-US" dirty="0" smtClean="0"/>
              <a:t>Bermuda</a:t>
            </a:r>
          </a:p>
          <a:p>
            <a:r>
              <a:rPr lang="en-US" dirty="0" smtClean="0"/>
              <a:t>Barbados</a:t>
            </a:r>
          </a:p>
          <a:p>
            <a:r>
              <a:rPr lang="en-US" dirty="0" smtClean="0"/>
              <a:t>British </a:t>
            </a:r>
            <a:r>
              <a:rPr lang="en-US" dirty="0" err="1" smtClean="0"/>
              <a:t>Gulana</a:t>
            </a:r>
            <a:endParaRPr lang="en-US" dirty="0" smtClean="0"/>
          </a:p>
          <a:p>
            <a:r>
              <a:rPr lang="en-US" dirty="0" smtClean="0"/>
              <a:t>Falkland Islands</a:t>
            </a:r>
          </a:p>
          <a:p>
            <a:r>
              <a:rPr lang="en-US" dirty="0" smtClean="0"/>
              <a:t>British Antarctic</a:t>
            </a:r>
          </a:p>
          <a:p>
            <a:r>
              <a:rPr lang="en-US" dirty="0" smtClean="0"/>
              <a:t>Ireland</a:t>
            </a:r>
          </a:p>
          <a:p>
            <a:r>
              <a:rPr lang="en-US" dirty="0" smtClean="0"/>
              <a:t>Britain</a:t>
            </a:r>
          </a:p>
          <a:p>
            <a:r>
              <a:rPr lang="en-US" dirty="0" smtClean="0"/>
              <a:t>Cyprus</a:t>
            </a:r>
          </a:p>
          <a:p>
            <a:r>
              <a:rPr lang="en-US" dirty="0" smtClean="0"/>
              <a:t>Minorca</a:t>
            </a:r>
          </a:p>
          <a:p>
            <a:r>
              <a:rPr lang="en-US" dirty="0" smtClean="0"/>
              <a:t>Egypt</a:t>
            </a:r>
          </a:p>
          <a:p>
            <a:r>
              <a:rPr lang="en-US" dirty="0" smtClean="0"/>
              <a:t>Sudan</a:t>
            </a:r>
          </a:p>
          <a:p>
            <a:r>
              <a:rPr lang="en-US" dirty="0" smtClean="0"/>
              <a:t>Gambia</a:t>
            </a:r>
          </a:p>
          <a:p>
            <a:r>
              <a:rPr lang="en-US" dirty="0" smtClean="0"/>
              <a:t>Sierra Leone</a:t>
            </a:r>
          </a:p>
          <a:p>
            <a:r>
              <a:rPr lang="en-US" dirty="0" smtClean="0"/>
              <a:t>Gold Coast</a:t>
            </a:r>
          </a:p>
          <a:p>
            <a:r>
              <a:rPr lang="en-US" dirty="0" smtClean="0"/>
              <a:t>Jordan</a:t>
            </a:r>
          </a:p>
          <a:p>
            <a:r>
              <a:rPr lang="en-US" dirty="0" smtClean="0"/>
              <a:t>Malaya</a:t>
            </a:r>
          </a:p>
          <a:p>
            <a:r>
              <a:rPr lang="en-US" dirty="0" smtClean="0"/>
              <a:t>Singapore</a:t>
            </a:r>
          </a:p>
          <a:p>
            <a:r>
              <a:rPr lang="en-US" dirty="0" smtClean="0"/>
              <a:t>Australia </a:t>
            </a:r>
          </a:p>
          <a:p>
            <a:r>
              <a:rPr lang="en-US" dirty="0" smtClean="0"/>
              <a:t>New Zealand</a:t>
            </a:r>
          </a:p>
          <a:p>
            <a:r>
              <a:rPr lang="en-US" dirty="0" smtClean="0"/>
              <a:t>Tonga</a:t>
            </a:r>
          </a:p>
          <a:p>
            <a:r>
              <a:rPr lang="en-US" dirty="0" smtClean="0"/>
              <a:t>Western Samoa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336"/>
            <a:ext cx="4038600" cy="662866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Nigeria</a:t>
            </a:r>
          </a:p>
          <a:p>
            <a:r>
              <a:rPr lang="en-US" dirty="0" smtClean="0"/>
              <a:t>Cameroons</a:t>
            </a:r>
          </a:p>
          <a:p>
            <a:r>
              <a:rPr lang="en-US" dirty="0" smtClean="0"/>
              <a:t>Uganda</a:t>
            </a:r>
          </a:p>
          <a:p>
            <a:r>
              <a:rPr lang="en-US" dirty="0" smtClean="0"/>
              <a:t>Kenya</a:t>
            </a:r>
          </a:p>
          <a:p>
            <a:r>
              <a:rPr lang="en-US" dirty="0" smtClean="0"/>
              <a:t>Tanganyika</a:t>
            </a:r>
          </a:p>
          <a:p>
            <a:r>
              <a:rPr lang="en-US" dirty="0" smtClean="0"/>
              <a:t>Zanzibar</a:t>
            </a:r>
          </a:p>
          <a:p>
            <a:r>
              <a:rPr lang="en-US" dirty="0" smtClean="0"/>
              <a:t>South-West Africa</a:t>
            </a:r>
          </a:p>
          <a:p>
            <a:r>
              <a:rPr lang="en-US" dirty="0" smtClean="0"/>
              <a:t>N. &amp; S. Rhodesia</a:t>
            </a:r>
          </a:p>
          <a:p>
            <a:r>
              <a:rPr lang="en-US" dirty="0" smtClean="0"/>
              <a:t>South Africa</a:t>
            </a:r>
          </a:p>
          <a:p>
            <a:r>
              <a:rPr lang="en-US" dirty="0" smtClean="0"/>
              <a:t>Basutoland</a:t>
            </a:r>
          </a:p>
          <a:p>
            <a:r>
              <a:rPr lang="en-US" dirty="0" smtClean="0"/>
              <a:t>Swaziland</a:t>
            </a:r>
          </a:p>
          <a:p>
            <a:r>
              <a:rPr lang="en-US" dirty="0" smtClean="0"/>
              <a:t>Maldives</a:t>
            </a:r>
          </a:p>
          <a:p>
            <a:r>
              <a:rPr lang="en-US" dirty="0" smtClean="0"/>
              <a:t>India</a:t>
            </a:r>
          </a:p>
          <a:p>
            <a:r>
              <a:rPr lang="en-US" dirty="0" smtClean="0"/>
              <a:t>Burma</a:t>
            </a:r>
          </a:p>
          <a:p>
            <a:r>
              <a:rPr lang="en-US" dirty="0" smtClean="0"/>
              <a:t>Palestine</a:t>
            </a:r>
          </a:p>
          <a:p>
            <a:r>
              <a:rPr lang="en-US" dirty="0" smtClean="0"/>
              <a:t>Iraq</a:t>
            </a:r>
          </a:p>
          <a:p>
            <a:r>
              <a:rPr lang="en-US" dirty="0" smtClean="0"/>
              <a:t>Kuwait</a:t>
            </a:r>
          </a:p>
          <a:p>
            <a:r>
              <a:rPr lang="en-US" dirty="0" smtClean="0"/>
              <a:t>Bahrain</a:t>
            </a:r>
          </a:p>
          <a:p>
            <a:r>
              <a:rPr lang="en-US" dirty="0" smtClean="0"/>
              <a:t>Qatar</a:t>
            </a:r>
          </a:p>
          <a:p>
            <a:r>
              <a:rPr lang="en-US" dirty="0" smtClean="0"/>
              <a:t>UAE</a:t>
            </a:r>
          </a:p>
          <a:p>
            <a:r>
              <a:rPr lang="en-US" dirty="0" smtClean="0"/>
              <a:t>Oman</a:t>
            </a:r>
          </a:p>
          <a:p>
            <a:r>
              <a:rPr lang="en-US" dirty="0" smtClean="0"/>
              <a:t>Aden</a:t>
            </a:r>
          </a:p>
          <a:p>
            <a:r>
              <a:rPr lang="en-US" dirty="0" smtClean="0"/>
              <a:t>Hong Kong</a:t>
            </a:r>
          </a:p>
          <a:p>
            <a:r>
              <a:rPr lang="en-US" dirty="0" smtClean="0"/>
              <a:t>Papua New Guinea</a:t>
            </a:r>
          </a:p>
          <a:p>
            <a:r>
              <a:rPr lang="en-US" dirty="0" smtClean="0"/>
              <a:t>Fiji</a:t>
            </a:r>
          </a:p>
          <a:p>
            <a:r>
              <a:rPr lang="en-US" dirty="0" smtClean="0"/>
              <a:t>Nauru</a:t>
            </a:r>
          </a:p>
          <a:p>
            <a:r>
              <a:rPr lang="en-US" dirty="0" smtClean="0"/>
              <a:t>Solomon Islands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9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Macintosh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British Empire 1750’s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Empire 1750’s</dc:title>
  <dc:creator>Samantha Thayer</dc:creator>
  <cp:lastModifiedBy>Samantha Thayer</cp:lastModifiedBy>
  <cp:revision>1</cp:revision>
  <dcterms:created xsi:type="dcterms:W3CDTF">2017-02-09T04:33:46Z</dcterms:created>
  <dcterms:modified xsi:type="dcterms:W3CDTF">2017-02-09T04:43:07Z</dcterms:modified>
</cp:coreProperties>
</file>