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65" r:id="rId5"/>
    <p:sldId id="260" r:id="rId6"/>
    <p:sldId id="266" r:id="rId7"/>
    <p:sldId id="258" r:id="rId8"/>
    <p:sldId id="259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XPCQBD_WG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Endocrine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Hormonal Control </a:t>
            </a:r>
            <a:endParaRPr lang="en-US" sz="2400" b="1" dirty="0"/>
          </a:p>
        </p:txBody>
      </p:sp>
      <p:pic>
        <p:nvPicPr>
          <p:cNvPr id="4" name="Picture 3" descr="endocrine-system-fact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862" y="3717937"/>
            <a:ext cx="5410114" cy="252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78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Nervous system Vs. Endocrine System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8839040"/>
              </p:ext>
            </p:extLst>
          </p:nvPr>
        </p:nvGraphicFramePr>
        <p:xfrm>
          <a:off x="603104" y="2595563"/>
          <a:ext cx="7610475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6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6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Nervous System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Endocrine System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Type</a:t>
                      </a:r>
                      <a:r>
                        <a:rPr lang="en-US" b="1" baseline="0" dirty="0" smtClean="0">
                          <a:solidFill>
                            <a:srgbClr val="000000"/>
                          </a:solidFill>
                        </a:rPr>
                        <a:t> of message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Electrochemical Messages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Chemical Messages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Method</a:t>
                      </a:r>
                      <a:r>
                        <a:rPr lang="en-US" b="1" baseline="0" dirty="0" smtClean="0">
                          <a:solidFill>
                            <a:srgbClr val="000000"/>
                          </a:solidFill>
                        </a:rPr>
                        <a:t> of transport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Neurons/nerve cells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Blood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Speed</a:t>
                      </a:r>
                      <a:r>
                        <a:rPr lang="en-US" b="1" baseline="0" dirty="0" smtClean="0">
                          <a:solidFill>
                            <a:srgbClr val="000000"/>
                          </a:solidFill>
                        </a:rPr>
                        <a:t> of reaction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Very quick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Slower than the nervous system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Duration of reaction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Longer than the nervous system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Examples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Sensory</a:t>
                      </a:r>
                      <a:r>
                        <a:rPr lang="en-US" baseline="0" dirty="0" smtClean="0"/>
                        <a:t> response to touching a hot surface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Insulin</a:t>
                      </a:r>
                      <a:r>
                        <a:rPr lang="en-US" baseline="0" dirty="0" smtClean="0"/>
                        <a:t> to lower blood glucose levels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33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/>
            <a:r>
              <a:rPr lang="en-US" dirty="0" smtClean="0"/>
              <a:t>Read pg. 54-55 of the oxford text book 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Complete the worksheet 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If you complete the worksheet early, you can move on to making your own private notes in your </a:t>
            </a:r>
            <a:r>
              <a:rPr lang="en-US" dirty="0" smtClean="0"/>
              <a:t>notebooks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05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7010" y="1721301"/>
            <a:ext cx="7610476" cy="3670767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ctr"/>
            <a:r>
              <a:rPr lang="en-US" sz="3200" dirty="0" smtClean="0"/>
              <a:t>What changes happen in your body when you are </a:t>
            </a:r>
            <a:r>
              <a:rPr lang="en-US" sz="3200" b="1" dirty="0" smtClean="0"/>
              <a:t>surprised or frightened</a:t>
            </a:r>
            <a:r>
              <a:rPr lang="en-US" sz="3200" dirty="0" smtClean="0"/>
              <a:t>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75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77" y="925910"/>
            <a:ext cx="8913813" cy="914400"/>
          </a:xfrm>
        </p:spPr>
        <p:txBody>
          <a:bodyPr/>
          <a:lstStyle/>
          <a:p>
            <a:r>
              <a:rPr lang="en-US" dirty="0" smtClean="0"/>
              <a:t>What is the endocrine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747" y="2166679"/>
            <a:ext cx="7999153" cy="387067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endocrine system is a collection of glands, in the body, the secrete (release) hormones, which maintain control and regulate growth.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Pancreas</a:t>
            </a:r>
          </a:p>
          <a:p>
            <a:pPr lvl="1"/>
            <a:r>
              <a:rPr lang="en-US" dirty="0" smtClean="0"/>
              <a:t>Pituitary gland</a:t>
            </a:r>
          </a:p>
          <a:p>
            <a:pPr lvl="1"/>
            <a:r>
              <a:rPr lang="en-US" dirty="0" smtClean="0"/>
              <a:t>Thyroid gland</a:t>
            </a:r>
          </a:p>
          <a:p>
            <a:pPr lvl="1"/>
            <a:r>
              <a:rPr lang="en-US" dirty="0" smtClean="0"/>
              <a:t>Parathyroid glands</a:t>
            </a:r>
          </a:p>
          <a:p>
            <a:pPr lvl="1"/>
            <a:r>
              <a:rPr lang="en-US" dirty="0" smtClean="0"/>
              <a:t>Adrenal glands</a:t>
            </a:r>
          </a:p>
          <a:p>
            <a:pPr lvl="1"/>
            <a:r>
              <a:rPr lang="en-US" dirty="0" smtClean="0"/>
              <a:t>Ovaries </a:t>
            </a:r>
          </a:p>
          <a:p>
            <a:pPr lvl="1"/>
            <a:r>
              <a:rPr lang="en-US" dirty="0" smtClean="0"/>
              <a:t>Testes</a:t>
            </a:r>
          </a:p>
          <a:p>
            <a:pPr marL="349250" lvl="1" indent="0">
              <a:buNone/>
            </a:pPr>
            <a:endParaRPr lang="en-US" dirty="0"/>
          </a:p>
        </p:txBody>
      </p:sp>
      <p:pic>
        <p:nvPicPr>
          <p:cNvPr id="4" name="Picture 3" descr="downloa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784" y="3146514"/>
            <a:ext cx="3958918" cy="3299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81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hormone?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Think-pair-share activity</a:t>
            </a:r>
            <a:endParaRPr lang="en-US" dirty="0"/>
          </a:p>
        </p:txBody>
      </p:sp>
      <p:pic>
        <p:nvPicPr>
          <p:cNvPr id="4" name="Picture 3" descr="downloa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315" y="3602375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09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hormone?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 smtClean="0"/>
              <a:t>A hormone is a </a:t>
            </a:r>
            <a:r>
              <a:rPr lang="en-US" b="1" dirty="0" smtClean="0"/>
              <a:t>chemical substance</a:t>
            </a:r>
            <a:r>
              <a:rPr lang="en-US" dirty="0" smtClean="0"/>
              <a:t>, produced in an endocrine gland, which acts as a messenger in the body </a:t>
            </a:r>
          </a:p>
          <a:p>
            <a:pPr algn="just"/>
            <a:r>
              <a:rPr lang="en-US" dirty="0" smtClean="0"/>
              <a:t>Each hormone acts on specific </a:t>
            </a:r>
            <a:r>
              <a:rPr lang="en-US" b="1" dirty="0" smtClean="0"/>
              <a:t>target cells </a:t>
            </a:r>
          </a:p>
          <a:p>
            <a:pPr algn="just"/>
            <a:endParaRPr lang="en-US" b="1" dirty="0" smtClean="0"/>
          </a:p>
          <a:p>
            <a:pPr algn="just"/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74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03314"/>
            <a:ext cx="8913813" cy="111953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Can you think of any hormones that circulate in the body?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74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endocrine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Hormones are secreted </a:t>
            </a:r>
            <a:r>
              <a:rPr lang="en-US" b="1" dirty="0" smtClean="0"/>
              <a:t>directly</a:t>
            </a:r>
            <a:r>
              <a:rPr lang="en-US" dirty="0" smtClean="0"/>
              <a:t> into the bloodstream and travel around the body through the blood</a:t>
            </a:r>
          </a:p>
          <a:p>
            <a:pPr algn="just"/>
            <a:r>
              <a:rPr lang="en-US" dirty="0" smtClean="0"/>
              <a:t>Hormones do not effect all cells in the body, </a:t>
            </a:r>
            <a:r>
              <a:rPr lang="en-US" b="1" dirty="0" smtClean="0"/>
              <a:t>hormones are specific </a:t>
            </a:r>
          </a:p>
          <a:p>
            <a:pPr algn="just"/>
            <a:r>
              <a:rPr lang="en-US" dirty="0" smtClean="0"/>
              <a:t>Hormones only act on particular cells in the body. These are known as </a:t>
            </a:r>
            <a:r>
              <a:rPr lang="en-US" b="1" dirty="0" smtClean="0"/>
              <a:t>target cells </a:t>
            </a:r>
            <a:endParaRPr lang="en-US" dirty="0" smtClean="0"/>
          </a:p>
          <a:p>
            <a:pPr algn="just"/>
            <a:r>
              <a:rPr lang="en-US" dirty="0" smtClean="0"/>
              <a:t>Different hormones have different chemical structures, meaning their shape varies, making it specific</a:t>
            </a:r>
          </a:p>
        </p:txBody>
      </p:sp>
    </p:spTree>
    <p:extLst>
      <p:ext uri="{BB962C8B-B14F-4D97-AF65-F5344CB8AC3E}">
        <p14:creationId xmlns:p14="http://schemas.microsoft.com/office/powerpoint/2010/main" val="34904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endocrine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4424" y="2925472"/>
            <a:ext cx="7610476" cy="3670767"/>
          </a:xfrm>
        </p:spPr>
        <p:txBody>
          <a:bodyPr/>
          <a:lstStyle/>
          <a:p>
            <a:r>
              <a:rPr lang="en-US" dirty="0" smtClean="0"/>
              <a:t>Target cells have receptors and a hormone only become active in cells that have receptors that fit the shape of the hormone</a:t>
            </a:r>
          </a:p>
          <a:p>
            <a:r>
              <a:rPr lang="en-US" dirty="0" smtClean="0"/>
              <a:t>Once target cell receptors detects the correct hormone, the hormone tells the cell what to do </a:t>
            </a:r>
          </a:p>
          <a:p>
            <a:pPr lvl="1"/>
            <a:r>
              <a:rPr lang="en-US" dirty="0" smtClean="0"/>
              <a:t>E.g. tell the cell to stop growing, change its shape or activity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349250" lvl="1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AU" sz="1200" dirty="0">
                <a:solidFill>
                  <a:srgbClr val="292934"/>
                </a:solidFill>
                <a:hlinkClick r:id="rId2"/>
              </a:rPr>
              <a:t>https://www.youtube.com/watch?v=HXPCQBD_WGI</a:t>
            </a:r>
            <a:endParaRPr lang="en-AU" sz="1200" dirty="0">
              <a:solidFill>
                <a:srgbClr val="292934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30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Plants have hormones too!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endocrine system in the human body and other mammals is sensitive to changes to the internal environment </a:t>
            </a:r>
          </a:p>
          <a:p>
            <a:r>
              <a:rPr lang="en-US" dirty="0" smtClean="0"/>
              <a:t>Plants are also sensitive to changes in their internal and external environments, and produce hormones</a:t>
            </a:r>
          </a:p>
          <a:p>
            <a:r>
              <a:rPr lang="en-US" b="1" dirty="0" smtClean="0"/>
              <a:t>Auxin</a:t>
            </a:r>
            <a:r>
              <a:rPr lang="en-US" dirty="0" smtClean="0"/>
              <a:t> is an example of a hormone in plants </a:t>
            </a:r>
          </a:p>
          <a:p>
            <a:r>
              <a:rPr lang="en-US" dirty="0" smtClean="0"/>
              <a:t>Auxin is involved in plant growth and growth responses </a:t>
            </a:r>
          </a:p>
          <a:p>
            <a:r>
              <a:rPr lang="en-US" dirty="0" smtClean="0"/>
              <a:t>Other plant hormones include gibberellins, cytokinins and ethene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29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ception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369</TotalTime>
  <Words>392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Wingdings 2</vt:lpstr>
      <vt:lpstr>Perception</vt:lpstr>
      <vt:lpstr>The Endocrine System</vt:lpstr>
      <vt:lpstr>PowerPoint Presentation</vt:lpstr>
      <vt:lpstr>What is the endocrine system?</vt:lpstr>
      <vt:lpstr>What is a hormone?</vt:lpstr>
      <vt:lpstr>What is a hormone?</vt:lpstr>
      <vt:lpstr>Can you think of any hormones that circulate in the body? </vt:lpstr>
      <vt:lpstr>The endocrine system</vt:lpstr>
      <vt:lpstr>The endocrine system</vt:lpstr>
      <vt:lpstr>Plants have hormones too!</vt:lpstr>
      <vt:lpstr>Nervous system Vs. Endocrine System</vt:lpstr>
      <vt:lpstr>What now?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Endocrine System</dc:title>
  <dc:creator>Tiana </dc:creator>
  <cp:lastModifiedBy>SHASHIKUMAR Minnie [Rossmoyne Senior High School]</cp:lastModifiedBy>
  <cp:revision>14</cp:revision>
  <dcterms:created xsi:type="dcterms:W3CDTF">2019-05-23T01:42:09Z</dcterms:created>
  <dcterms:modified xsi:type="dcterms:W3CDTF">2019-05-27T01:20:20Z</dcterms:modified>
</cp:coreProperties>
</file>