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9" r:id="rId1"/>
  </p:sldMasterIdLst>
  <p:notesMasterIdLst>
    <p:notesMasterId r:id="rId16"/>
  </p:notesMasterIdLst>
  <p:sldIdLst>
    <p:sldId id="257" r:id="rId2"/>
    <p:sldId id="271"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2" d="100"/>
          <a:sy n="72" d="100"/>
        </p:scale>
        <p:origin x="-448"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5">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6">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7">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BD381D-E426-4006-BB19-454DDA9609BE}" type="doc">
      <dgm:prSet loTypeId="urn:microsoft.com/office/officeart/2005/8/layout/vProcess5" loCatId="process" qsTypeId="urn:microsoft.com/office/officeart/2005/8/quickstyle/simple1#2" qsCatId="simple" csTypeId="urn:microsoft.com/office/officeart/2005/8/colors/accent1_2#2" csCatId="accent1" phldr="1"/>
      <dgm:spPr/>
      <dgm:t>
        <a:bodyPr/>
        <a:lstStyle/>
        <a:p>
          <a:endParaRPr lang="en-US"/>
        </a:p>
      </dgm:t>
    </dgm:pt>
    <dgm:pt modelId="{5F438F19-EEF6-4A0F-9973-50B8C650589A}">
      <dgm:prSet phldrT="[Text]"/>
      <dgm:spPr/>
      <dgm:t>
        <a:bodyPr/>
        <a:lstStyle/>
        <a:p>
          <a:r>
            <a:rPr lang="en-US" dirty="0" smtClean="0"/>
            <a:t>Spinning machine</a:t>
          </a:r>
          <a:endParaRPr lang="en-US" dirty="0"/>
        </a:p>
      </dgm:t>
    </dgm:pt>
    <dgm:pt modelId="{2F329942-9DD4-47E3-AF90-4A0BEE75828E}" type="parTrans" cxnId="{B0F4E785-A230-4D0A-AC03-05A12942EF46}">
      <dgm:prSet/>
      <dgm:spPr/>
      <dgm:t>
        <a:bodyPr/>
        <a:lstStyle/>
        <a:p>
          <a:endParaRPr lang="en-US"/>
        </a:p>
      </dgm:t>
    </dgm:pt>
    <dgm:pt modelId="{F6AD0D3F-C9CF-405C-80B6-4BF78B80D602}" type="sibTrans" cxnId="{B0F4E785-A230-4D0A-AC03-05A12942EF46}">
      <dgm:prSet/>
      <dgm:spPr/>
      <dgm:t>
        <a:bodyPr/>
        <a:lstStyle/>
        <a:p>
          <a:endParaRPr lang="en-US"/>
        </a:p>
      </dgm:t>
    </dgm:pt>
    <dgm:pt modelId="{A102ACB2-421B-49CF-9F5A-5D8901E8C08E}">
      <dgm:prSet phldrT="[Text]"/>
      <dgm:spPr/>
      <dgm:t>
        <a:bodyPr/>
        <a:lstStyle/>
        <a:p>
          <a:r>
            <a:rPr lang="en-US" dirty="0" smtClean="0"/>
            <a:t>Need to speed up weaving</a:t>
          </a:r>
        </a:p>
      </dgm:t>
    </dgm:pt>
    <dgm:pt modelId="{66F08180-3525-4D74-BE88-ADDA5353C42C}" type="parTrans" cxnId="{F42029AB-5737-44E6-A3BD-35BCEC03858E}">
      <dgm:prSet/>
      <dgm:spPr/>
      <dgm:t>
        <a:bodyPr/>
        <a:lstStyle/>
        <a:p>
          <a:endParaRPr lang="en-US"/>
        </a:p>
      </dgm:t>
    </dgm:pt>
    <dgm:pt modelId="{2B5F8085-A29A-4867-BE52-031816C1FFF0}" type="sibTrans" cxnId="{F42029AB-5737-44E6-A3BD-35BCEC03858E}">
      <dgm:prSet/>
      <dgm:spPr/>
      <dgm:t>
        <a:bodyPr/>
        <a:lstStyle/>
        <a:p>
          <a:endParaRPr lang="en-US"/>
        </a:p>
      </dgm:t>
    </dgm:pt>
    <dgm:pt modelId="{06FDB7AD-6FBC-4CB6-BEED-BE8F9FDBB7A9}">
      <dgm:prSet phldrT="[Text]"/>
      <dgm:spPr/>
      <dgm:t>
        <a:bodyPr/>
        <a:lstStyle/>
        <a:p>
          <a:r>
            <a:rPr lang="en-US" dirty="0" smtClean="0"/>
            <a:t>Power loom created</a:t>
          </a:r>
          <a:endParaRPr lang="en-US" dirty="0"/>
        </a:p>
      </dgm:t>
    </dgm:pt>
    <dgm:pt modelId="{92C99EA5-FA37-4530-A202-5A78144D1ADC}" type="parTrans" cxnId="{D5165715-43B9-40C7-B5D8-548040A9C68C}">
      <dgm:prSet/>
      <dgm:spPr/>
      <dgm:t>
        <a:bodyPr/>
        <a:lstStyle/>
        <a:p>
          <a:endParaRPr lang="en-US"/>
        </a:p>
      </dgm:t>
    </dgm:pt>
    <dgm:pt modelId="{6D97DB0D-681C-4EF1-89FB-9E47E7AFB24D}" type="sibTrans" cxnId="{D5165715-43B9-40C7-B5D8-548040A9C68C}">
      <dgm:prSet/>
      <dgm:spPr/>
      <dgm:t>
        <a:bodyPr/>
        <a:lstStyle/>
        <a:p>
          <a:endParaRPr lang="en-US"/>
        </a:p>
      </dgm:t>
    </dgm:pt>
    <dgm:pt modelId="{D3E49369-1FF8-472F-98BD-8B61298A4968}" type="pres">
      <dgm:prSet presAssocID="{F7BD381D-E426-4006-BB19-454DDA9609BE}" presName="outerComposite" presStyleCnt="0">
        <dgm:presLayoutVars>
          <dgm:chMax val="5"/>
          <dgm:dir/>
          <dgm:resizeHandles val="exact"/>
        </dgm:presLayoutVars>
      </dgm:prSet>
      <dgm:spPr/>
      <dgm:t>
        <a:bodyPr/>
        <a:lstStyle/>
        <a:p>
          <a:endParaRPr lang="en-US"/>
        </a:p>
      </dgm:t>
    </dgm:pt>
    <dgm:pt modelId="{5C34A394-1762-4D3B-9F29-9AD9B42CC671}" type="pres">
      <dgm:prSet presAssocID="{F7BD381D-E426-4006-BB19-454DDA9609BE}" presName="dummyMaxCanvas" presStyleCnt="0">
        <dgm:presLayoutVars/>
      </dgm:prSet>
      <dgm:spPr/>
    </dgm:pt>
    <dgm:pt modelId="{A46A9DC7-DACD-4ADA-A0D0-128337E1ABB3}" type="pres">
      <dgm:prSet presAssocID="{F7BD381D-E426-4006-BB19-454DDA9609BE}" presName="ThreeNodes_1" presStyleLbl="node1" presStyleIdx="0" presStyleCnt="3">
        <dgm:presLayoutVars>
          <dgm:bulletEnabled val="1"/>
        </dgm:presLayoutVars>
      </dgm:prSet>
      <dgm:spPr/>
      <dgm:t>
        <a:bodyPr/>
        <a:lstStyle/>
        <a:p>
          <a:endParaRPr lang="en-US"/>
        </a:p>
      </dgm:t>
    </dgm:pt>
    <dgm:pt modelId="{5938A31F-D14E-4A59-9EA2-B5A5AA96C5CE}" type="pres">
      <dgm:prSet presAssocID="{F7BD381D-E426-4006-BB19-454DDA9609BE}" presName="ThreeNodes_2" presStyleLbl="node1" presStyleIdx="1" presStyleCnt="3">
        <dgm:presLayoutVars>
          <dgm:bulletEnabled val="1"/>
        </dgm:presLayoutVars>
      </dgm:prSet>
      <dgm:spPr/>
      <dgm:t>
        <a:bodyPr/>
        <a:lstStyle/>
        <a:p>
          <a:endParaRPr lang="en-US"/>
        </a:p>
      </dgm:t>
    </dgm:pt>
    <dgm:pt modelId="{4E387A86-B59B-4B06-97BA-7418F07AA8A2}" type="pres">
      <dgm:prSet presAssocID="{F7BD381D-E426-4006-BB19-454DDA9609BE}" presName="ThreeNodes_3" presStyleLbl="node1" presStyleIdx="2" presStyleCnt="3">
        <dgm:presLayoutVars>
          <dgm:bulletEnabled val="1"/>
        </dgm:presLayoutVars>
      </dgm:prSet>
      <dgm:spPr/>
      <dgm:t>
        <a:bodyPr/>
        <a:lstStyle/>
        <a:p>
          <a:endParaRPr lang="en-US"/>
        </a:p>
      </dgm:t>
    </dgm:pt>
    <dgm:pt modelId="{8CB2590E-049C-4A89-9C9F-A2AD4177F525}" type="pres">
      <dgm:prSet presAssocID="{F7BD381D-E426-4006-BB19-454DDA9609BE}" presName="ThreeConn_1-2" presStyleLbl="fgAccFollowNode1" presStyleIdx="0" presStyleCnt="2">
        <dgm:presLayoutVars>
          <dgm:bulletEnabled val="1"/>
        </dgm:presLayoutVars>
      </dgm:prSet>
      <dgm:spPr/>
      <dgm:t>
        <a:bodyPr/>
        <a:lstStyle/>
        <a:p>
          <a:endParaRPr lang="en-US"/>
        </a:p>
      </dgm:t>
    </dgm:pt>
    <dgm:pt modelId="{18684D5E-369A-40B2-89DC-3601540BBB0B}" type="pres">
      <dgm:prSet presAssocID="{F7BD381D-E426-4006-BB19-454DDA9609BE}" presName="ThreeConn_2-3" presStyleLbl="fgAccFollowNode1" presStyleIdx="1" presStyleCnt="2">
        <dgm:presLayoutVars>
          <dgm:bulletEnabled val="1"/>
        </dgm:presLayoutVars>
      </dgm:prSet>
      <dgm:spPr/>
      <dgm:t>
        <a:bodyPr/>
        <a:lstStyle/>
        <a:p>
          <a:endParaRPr lang="en-US"/>
        </a:p>
      </dgm:t>
    </dgm:pt>
    <dgm:pt modelId="{BCE3271C-E48E-4693-962F-FE7D9EBA2F31}" type="pres">
      <dgm:prSet presAssocID="{F7BD381D-E426-4006-BB19-454DDA9609BE}" presName="ThreeNodes_1_text" presStyleLbl="node1" presStyleIdx="2" presStyleCnt="3">
        <dgm:presLayoutVars>
          <dgm:bulletEnabled val="1"/>
        </dgm:presLayoutVars>
      </dgm:prSet>
      <dgm:spPr/>
      <dgm:t>
        <a:bodyPr/>
        <a:lstStyle/>
        <a:p>
          <a:endParaRPr lang="en-US"/>
        </a:p>
      </dgm:t>
    </dgm:pt>
    <dgm:pt modelId="{D12DE346-2299-4D88-98E3-B5421170FBB7}" type="pres">
      <dgm:prSet presAssocID="{F7BD381D-E426-4006-BB19-454DDA9609BE}" presName="ThreeNodes_2_text" presStyleLbl="node1" presStyleIdx="2" presStyleCnt="3">
        <dgm:presLayoutVars>
          <dgm:bulletEnabled val="1"/>
        </dgm:presLayoutVars>
      </dgm:prSet>
      <dgm:spPr/>
      <dgm:t>
        <a:bodyPr/>
        <a:lstStyle/>
        <a:p>
          <a:endParaRPr lang="en-US"/>
        </a:p>
      </dgm:t>
    </dgm:pt>
    <dgm:pt modelId="{C8A53FC7-C767-4D5E-91FD-DD1B4B22736A}" type="pres">
      <dgm:prSet presAssocID="{F7BD381D-E426-4006-BB19-454DDA9609BE}" presName="ThreeNodes_3_text" presStyleLbl="node1" presStyleIdx="2" presStyleCnt="3">
        <dgm:presLayoutVars>
          <dgm:bulletEnabled val="1"/>
        </dgm:presLayoutVars>
      </dgm:prSet>
      <dgm:spPr/>
      <dgm:t>
        <a:bodyPr/>
        <a:lstStyle/>
        <a:p>
          <a:endParaRPr lang="en-US"/>
        </a:p>
      </dgm:t>
    </dgm:pt>
  </dgm:ptLst>
  <dgm:cxnLst>
    <dgm:cxn modelId="{63CCFFBB-3D76-6143-8E72-2994FDDDC25D}" type="presOf" srcId="{A102ACB2-421B-49CF-9F5A-5D8901E8C08E}" destId="{D12DE346-2299-4D88-98E3-B5421170FBB7}" srcOrd="1" destOrd="0" presId="urn:microsoft.com/office/officeart/2005/8/layout/vProcess5"/>
    <dgm:cxn modelId="{3A0759BA-8E9E-384F-ACB5-0F5383DE7E32}" type="presOf" srcId="{06FDB7AD-6FBC-4CB6-BEED-BE8F9FDBB7A9}" destId="{C8A53FC7-C767-4D5E-91FD-DD1B4B22736A}" srcOrd="1" destOrd="0" presId="urn:microsoft.com/office/officeart/2005/8/layout/vProcess5"/>
    <dgm:cxn modelId="{143551C7-922D-2442-A456-CE5FDCDEE9D2}" type="presOf" srcId="{5F438F19-EEF6-4A0F-9973-50B8C650589A}" destId="{BCE3271C-E48E-4693-962F-FE7D9EBA2F31}" srcOrd="1" destOrd="0" presId="urn:microsoft.com/office/officeart/2005/8/layout/vProcess5"/>
    <dgm:cxn modelId="{4198B6F0-D410-3045-905D-6A006B1E2F0B}" type="presOf" srcId="{2B5F8085-A29A-4867-BE52-031816C1FFF0}" destId="{18684D5E-369A-40B2-89DC-3601540BBB0B}" srcOrd="0" destOrd="0" presId="urn:microsoft.com/office/officeart/2005/8/layout/vProcess5"/>
    <dgm:cxn modelId="{D238B61A-E5F4-2042-BFF3-CA4ED5BEEE82}" type="presOf" srcId="{F6AD0D3F-C9CF-405C-80B6-4BF78B80D602}" destId="{8CB2590E-049C-4A89-9C9F-A2AD4177F525}" srcOrd="0" destOrd="0" presId="urn:microsoft.com/office/officeart/2005/8/layout/vProcess5"/>
    <dgm:cxn modelId="{CC8C3A53-11B3-4646-8B58-D18530FF1A2C}" type="presOf" srcId="{A102ACB2-421B-49CF-9F5A-5D8901E8C08E}" destId="{5938A31F-D14E-4A59-9EA2-B5A5AA96C5CE}" srcOrd="0" destOrd="0" presId="urn:microsoft.com/office/officeart/2005/8/layout/vProcess5"/>
    <dgm:cxn modelId="{B0F4E785-A230-4D0A-AC03-05A12942EF46}" srcId="{F7BD381D-E426-4006-BB19-454DDA9609BE}" destId="{5F438F19-EEF6-4A0F-9973-50B8C650589A}" srcOrd="0" destOrd="0" parTransId="{2F329942-9DD4-47E3-AF90-4A0BEE75828E}" sibTransId="{F6AD0D3F-C9CF-405C-80B6-4BF78B80D602}"/>
    <dgm:cxn modelId="{9939768C-BBA0-4E4A-82B8-9B7A424C64EC}" type="presOf" srcId="{5F438F19-EEF6-4A0F-9973-50B8C650589A}" destId="{A46A9DC7-DACD-4ADA-A0D0-128337E1ABB3}" srcOrd="0" destOrd="0" presId="urn:microsoft.com/office/officeart/2005/8/layout/vProcess5"/>
    <dgm:cxn modelId="{F42029AB-5737-44E6-A3BD-35BCEC03858E}" srcId="{F7BD381D-E426-4006-BB19-454DDA9609BE}" destId="{A102ACB2-421B-49CF-9F5A-5D8901E8C08E}" srcOrd="1" destOrd="0" parTransId="{66F08180-3525-4D74-BE88-ADDA5353C42C}" sibTransId="{2B5F8085-A29A-4867-BE52-031816C1FFF0}"/>
    <dgm:cxn modelId="{0164C8A8-4D0C-3F41-9E9F-A685C2025921}" type="presOf" srcId="{F7BD381D-E426-4006-BB19-454DDA9609BE}" destId="{D3E49369-1FF8-472F-98BD-8B61298A4968}" srcOrd="0" destOrd="0" presId="urn:microsoft.com/office/officeart/2005/8/layout/vProcess5"/>
    <dgm:cxn modelId="{CE1A5778-0398-B74F-95F8-EEC80E2FEDF7}" type="presOf" srcId="{06FDB7AD-6FBC-4CB6-BEED-BE8F9FDBB7A9}" destId="{4E387A86-B59B-4B06-97BA-7418F07AA8A2}" srcOrd="0" destOrd="0" presId="urn:microsoft.com/office/officeart/2005/8/layout/vProcess5"/>
    <dgm:cxn modelId="{D5165715-43B9-40C7-B5D8-548040A9C68C}" srcId="{F7BD381D-E426-4006-BB19-454DDA9609BE}" destId="{06FDB7AD-6FBC-4CB6-BEED-BE8F9FDBB7A9}" srcOrd="2" destOrd="0" parTransId="{92C99EA5-FA37-4530-A202-5A78144D1ADC}" sibTransId="{6D97DB0D-681C-4EF1-89FB-9E47E7AFB24D}"/>
    <dgm:cxn modelId="{0FB2158B-C1B5-864D-8353-D41C753B7427}" type="presParOf" srcId="{D3E49369-1FF8-472F-98BD-8B61298A4968}" destId="{5C34A394-1762-4D3B-9F29-9AD9B42CC671}" srcOrd="0" destOrd="0" presId="urn:microsoft.com/office/officeart/2005/8/layout/vProcess5"/>
    <dgm:cxn modelId="{6B04A1AD-2A32-F34E-8220-13233238E164}" type="presParOf" srcId="{D3E49369-1FF8-472F-98BD-8B61298A4968}" destId="{A46A9DC7-DACD-4ADA-A0D0-128337E1ABB3}" srcOrd="1" destOrd="0" presId="urn:microsoft.com/office/officeart/2005/8/layout/vProcess5"/>
    <dgm:cxn modelId="{03B844F2-EBBF-DB4B-BC64-7E842EB6CDA0}" type="presParOf" srcId="{D3E49369-1FF8-472F-98BD-8B61298A4968}" destId="{5938A31F-D14E-4A59-9EA2-B5A5AA96C5CE}" srcOrd="2" destOrd="0" presId="urn:microsoft.com/office/officeart/2005/8/layout/vProcess5"/>
    <dgm:cxn modelId="{A9F41046-E2C3-F647-B096-8E92F95A8C2D}" type="presParOf" srcId="{D3E49369-1FF8-472F-98BD-8B61298A4968}" destId="{4E387A86-B59B-4B06-97BA-7418F07AA8A2}" srcOrd="3" destOrd="0" presId="urn:microsoft.com/office/officeart/2005/8/layout/vProcess5"/>
    <dgm:cxn modelId="{35BFC84D-F677-4146-AE7D-0BC400418A84}" type="presParOf" srcId="{D3E49369-1FF8-472F-98BD-8B61298A4968}" destId="{8CB2590E-049C-4A89-9C9F-A2AD4177F525}" srcOrd="4" destOrd="0" presId="urn:microsoft.com/office/officeart/2005/8/layout/vProcess5"/>
    <dgm:cxn modelId="{2028DFFB-FA3D-9D4F-8646-DBEA3A800974}" type="presParOf" srcId="{D3E49369-1FF8-472F-98BD-8B61298A4968}" destId="{18684D5E-369A-40B2-89DC-3601540BBB0B}" srcOrd="5" destOrd="0" presId="urn:microsoft.com/office/officeart/2005/8/layout/vProcess5"/>
    <dgm:cxn modelId="{10EE32B3-AEB1-D64E-80D3-99AC1C526B86}" type="presParOf" srcId="{D3E49369-1FF8-472F-98BD-8B61298A4968}" destId="{BCE3271C-E48E-4693-962F-FE7D9EBA2F31}" srcOrd="6" destOrd="0" presId="urn:microsoft.com/office/officeart/2005/8/layout/vProcess5"/>
    <dgm:cxn modelId="{D05B197F-18FD-5546-B9C9-F5F9C96F8BAE}" type="presParOf" srcId="{D3E49369-1FF8-472F-98BD-8B61298A4968}" destId="{D12DE346-2299-4D88-98E3-B5421170FBB7}" srcOrd="7" destOrd="0" presId="urn:microsoft.com/office/officeart/2005/8/layout/vProcess5"/>
    <dgm:cxn modelId="{0D821069-C515-C54F-B08A-93EA10FE6579}" type="presParOf" srcId="{D3E49369-1FF8-472F-98BD-8B61298A4968}" destId="{C8A53FC7-C767-4D5E-91FD-DD1B4B22736A}"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879734A-C49D-4DE9-A16E-50BA401CF451}" type="doc">
      <dgm:prSet loTypeId="urn:microsoft.com/office/officeart/2005/8/layout/vProcess5" loCatId="process" qsTypeId="urn:microsoft.com/office/officeart/2005/8/quickstyle/simple1#3" qsCatId="simple" csTypeId="urn:microsoft.com/office/officeart/2005/8/colors/accent1_2#3" csCatId="accent1" phldr="1"/>
      <dgm:spPr/>
      <dgm:t>
        <a:bodyPr/>
        <a:lstStyle/>
        <a:p>
          <a:endParaRPr lang="en-US"/>
        </a:p>
      </dgm:t>
    </dgm:pt>
    <dgm:pt modelId="{2350BFA4-FFD6-4E6A-832B-A5806FA3247B}">
      <dgm:prSet phldrT="[Text]"/>
      <dgm:spPr/>
      <dgm:t>
        <a:bodyPr/>
        <a:lstStyle/>
        <a:p>
          <a:r>
            <a:rPr lang="en-US" dirty="0" smtClean="0"/>
            <a:t>Power loom</a:t>
          </a:r>
          <a:endParaRPr lang="en-US" dirty="0"/>
        </a:p>
      </dgm:t>
    </dgm:pt>
    <dgm:pt modelId="{2DB73714-41BA-4F2D-AB6F-D52AB5D63E63}" type="parTrans" cxnId="{A95FEA8A-F01C-41F7-8B2E-C2385781935A}">
      <dgm:prSet/>
      <dgm:spPr/>
      <dgm:t>
        <a:bodyPr/>
        <a:lstStyle/>
        <a:p>
          <a:endParaRPr lang="en-US"/>
        </a:p>
      </dgm:t>
    </dgm:pt>
    <dgm:pt modelId="{8A5734EA-C349-46A4-8243-2A8DFD17ABF5}" type="sibTrans" cxnId="{A95FEA8A-F01C-41F7-8B2E-C2385781935A}">
      <dgm:prSet/>
      <dgm:spPr/>
      <dgm:t>
        <a:bodyPr/>
        <a:lstStyle/>
        <a:p>
          <a:endParaRPr lang="en-US"/>
        </a:p>
      </dgm:t>
    </dgm:pt>
    <dgm:pt modelId="{7B87BFE8-2592-4133-B922-5AA92D31FDD2}">
      <dgm:prSet phldrT="[Text]"/>
      <dgm:spPr/>
      <dgm:t>
        <a:bodyPr/>
        <a:lstStyle/>
        <a:p>
          <a:r>
            <a:rPr lang="en-US" dirty="0" smtClean="0"/>
            <a:t>Increased demand for raw cotton</a:t>
          </a:r>
          <a:endParaRPr lang="en-US" dirty="0"/>
        </a:p>
      </dgm:t>
    </dgm:pt>
    <dgm:pt modelId="{45013111-F427-4E60-B3E2-8FE1BCA1BBDA}" type="parTrans" cxnId="{68F473D0-FFEC-4296-B0B8-A9BDC7B82E3A}">
      <dgm:prSet/>
      <dgm:spPr/>
      <dgm:t>
        <a:bodyPr/>
        <a:lstStyle/>
        <a:p>
          <a:endParaRPr lang="en-US"/>
        </a:p>
      </dgm:t>
    </dgm:pt>
    <dgm:pt modelId="{899483EE-B8B4-4290-ABDD-4BC0FC1593B2}" type="sibTrans" cxnId="{68F473D0-FFEC-4296-B0B8-A9BDC7B82E3A}">
      <dgm:prSet/>
      <dgm:spPr/>
      <dgm:t>
        <a:bodyPr/>
        <a:lstStyle/>
        <a:p>
          <a:endParaRPr lang="en-US"/>
        </a:p>
      </dgm:t>
    </dgm:pt>
    <dgm:pt modelId="{C6DBD5A7-19A8-4A0D-B1FC-D471F8DD94A2}">
      <dgm:prSet phldrT="[Text]"/>
      <dgm:spPr/>
      <dgm:t>
        <a:bodyPr/>
        <a:lstStyle/>
        <a:p>
          <a:r>
            <a:rPr lang="en-US" dirty="0" smtClean="0"/>
            <a:t>Invention of the cotton gin</a:t>
          </a:r>
          <a:endParaRPr lang="en-US" dirty="0"/>
        </a:p>
      </dgm:t>
    </dgm:pt>
    <dgm:pt modelId="{FEED5ACC-99F6-4A7B-A15C-667201CA9A7C}" type="parTrans" cxnId="{E83BA10E-D461-4E8E-B9F4-AF48DA283388}">
      <dgm:prSet/>
      <dgm:spPr/>
      <dgm:t>
        <a:bodyPr/>
        <a:lstStyle/>
        <a:p>
          <a:endParaRPr lang="en-US"/>
        </a:p>
      </dgm:t>
    </dgm:pt>
    <dgm:pt modelId="{3E4702F5-1827-49E6-B690-7F4BF9C16D20}" type="sibTrans" cxnId="{E83BA10E-D461-4E8E-B9F4-AF48DA283388}">
      <dgm:prSet/>
      <dgm:spPr/>
      <dgm:t>
        <a:bodyPr/>
        <a:lstStyle/>
        <a:p>
          <a:endParaRPr lang="en-US"/>
        </a:p>
      </dgm:t>
    </dgm:pt>
    <dgm:pt modelId="{78777996-1C36-4A99-B0B2-6BCAAB098448}" type="pres">
      <dgm:prSet presAssocID="{C879734A-C49D-4DE9-A16E-50BA401CF451}" presName="outerComposite" presStyleCnt="0">
        <dgm:presLayoutVars>
          <dgm:chMax val="5"/>
          <dgm:dir/>
          <dgm:resizeHandles val="exact"/>
        </dgm:presLayoutVars>
      </dgm:prSet>
      <dgm:spPr/>
      <dgm:t>
        <a:bodyPr/>
        <a:lstStyle/>
        <a:p>
          <a:endParaRPr lang="en-US"/>
        </a:p>
      </dgm:t>
    </dgm:pt>
    <dgm:pt modelId="{38054383-A2C2-4ABC-A4ED-07C5F20E5D7B}" type="pres">
      <dgm:prSet presAssocID="{C879734A-C49D-4DE9-A16E-50BA401CF451}" presName="dummyMaxCanvas" presStyleCnt="0">
        <dgm:presLayoutVars/>
      </dgm:prSet>
      <dgm:spPr/>
    </dgm:pt>
    <dgm:pt modelId="{98EAD92C-2164-4AAF-9F85-E68FE04AC5C3}" type="pres">
      <dgm:prSet presAssocID="{C879734A-C49D-4DE9-A16E-50BA401CF451}" presName="ThreeNodes_1" presStyleLbl="node1" presStyleIdx="0" presStyleCnt="3">
        <dgm:presLayoutVars>
          <dgm:bulletEnabled val="1"/>
        </dgm:presLayoutVars>
      </dgm:prSet>
      <dgm:spPr/>
      <dgm:t>
        <a:bodyPr/>
        <a:lstStyle/>
        <a:p>
          <a:endParaRPr lang="en-US"/>
        </a:p>
      </dgm:t>
    </dgm:pt>
    <dgm:pt modelId="{06AA1D4E-11A4-4E7D-94B7-7547998830A8}" type="pres">
      <dgm:prSet presAssocID="{C879734A-C49D-4DE9-A16E-50BA401CF451}" presName="ThreeNodes_2" presStyleLbl="node1" presStyleIdx="1" presStyleCnt="3">
        <dgm:presLayoutVars>
          <dgm:bulletEnabled val="1"/>
        </dgm:presLayoutVars>
      </dgm:prSet>
      <dgm:spPr/>
      <dgm:t>
        <a:bodyPr/>
        <a:lstStyle/>
        <a:p>
          <a:endParaRPr lang="en-US"/>
        </a:p>
      </dgm:t>
    </dgm:pt>
    <dgm:pt modelId="{1922A2A2-3180-4083-9F33-B3E9F9DF4944}" type="pres">
      <dgm:prSet presAssocID="{C879734A-C49D-4DE9-A16E-50BA401CF451}" presName="ThreeNodes_3" presStyleLbl="node1" presStyleIdx="2" presStyleCnt="3">
        <dgm:presLayoutVars>
          <dgm:bulletEnabled val="1"/>
        </dgm:presLayoutVars>
      </dgm:prSet>
      <dgm:spPr/>
      <dgm:t>
        <a:bodyPr/>
        <a:lstStyle/>
        <a:p>
          <a:endParaRPr lang="en-US"/>
        </a:p>
      </dgm:t>
    </dgm:pt>
    <dgm:pt modelId="{8B264DBE-6B41-473F-90E9-0FBEB8166516}" type="pres">
      <dgm:prSet presAssocID="{C879734A-C49D-4DE9-A16E-50BA401CF451}" presName="ThreeConn_1-2" presStyleLbl="fgAccFollowNode1" presStyleIdx="0" presStyleCnt="2">
        <dgm:presLayoutVars>
          <dgm:bulletEnabled val="1"/>
        </dgm:presLayoutVars>
      </dgm:prSet>
      <dgm:spPr/>
      <dgm:t>
        <a:bodyPr/>
        <a:lstStyle/>
        <a:p>
          <a:endParaRPr lang="en-US"/>
        </a:p>
      </dgm:t>
    </dgm:pt>
    <dgm:pt modelId="{5F0C81A2-1C95-4B74-8902-9B7F1FE0FC73}" type="pres">
      <dgm:prSet presAssocID="{C879734A-C49D-4DE9-A16E-50BA401CF451}" presName="ThreeConn_2-3" presStyleLbl="fgAccFollowNode1" presStyleIdx="1" presStyleCnt="2">
        <dgm:presLayoutVars>
          <dgm:bulletEnabled val="1"/>
        </dgm:presLayoutVars>
      </dgm:prSet>
      <dgm:spPr/>
      <dgm:t>
        <a:bodyPr/>
        <a:lstStyle/>
        <a:p>
          <a:endParaRPr lang="en-US"/>
        </a:p>
      </dgm:t>
    </dgm:pt>
    <dgm:pt modelId="{86223D73-7D0B-4C0D-9BB0-36A882682821}" type="pres">
      <dgm:prSet presAssocID="{C879734A-C49D-4DE9-A16E-50BA401CF451}" presName="ThreeNodes_1_text" presStyleLbl="node1" presStyleIdx="2" presStyleCnt="3">
        <dgm:presLayoutVars>
          <dgm:bulletEnabled val="1"/>
        </dgm:presLayoutVars>
      </dgm:prSet>
      <dgm:spPr/>
      <dgm:t>
        <a:bodyPr/>
        <a:lstStyle/>
        <a:p>
          <a:endParaRPr lang="en-US"/>
        </a:p>
      </dgm:t>
    </dgm:pt>
    <dgm:pt modelId="{2B101B52-0398-4195-A525-ECEE32CD05F0}" type="pres">
      <dgm:prSet presAssocID="{C879734A-C49D-4DE9-A16E-50BA401CF451}" presName="ThreeNodes_2_text" presStyleLbl="node1" presStyleIdx="2" presStyleCnt="3">
        <dgm:presLayoutVars>
          <dgm:bulletEnabled val="1"/>
        </dgm:presLayoutVars>
      </dgm:prSet>
      <dgm:spPr/>
      <dgm:t>
        <a:bodyPr/>
        <a:lstStyle/>
        <a:p>
          <a:endParaRPr lang="en-US"/>
        </a:p>
      </dgm:t>
    </dgm:pt>
    <dgm:pt modelId="{5DDD89C5-6B90-44E6-9758-5082583729CE}" type="pres">
      <dgm:prSet presAssocID="{C879734A-C49D-4DE9-A16E-50BA401CF451}" presName="ThreeNodes_3_text" presStyleLbl="node1" presStyleIdx="2" presStyleCnt="3">
        <dgm:presLayoutVars>
          <dgm:bulletEnabled val="1"/>
        </dgm:presLayoutVars>
      </dgm:prSet>
      <dgm:spPr/>
      <dgm:t>
        <a:bodyPr/>
        <a:lstStyle/>
        <a:p>
          <a:endParaRPr lang="en-US"/>
        </a:p>
      </dgm:t>
    </dgm:pt>
  </dgm:ptLst>
  <dgm:cxnLst>
    <dgm:cxn modelId="{CC6B3468-0CA8-9449-98A7-28383C41D0B0}" type="presOf" srcId="{899483EE-B8B4-4290-ABDD-4BC0FC1593B2}" destId="{5F0C81A2-1C95-4B74-8902-9B7F1FE0FC73}" srcOrd="0" destOrd="0" presId="urn:microsoft.com/office/officeart/2005/8/layout/vProcess5"/>
    <dgm:cxn modelId="{88DEC7FE-1518-394C-88A8-119DE8BE6DC5}" type="presOf" srcId="{2350BFA4-FFD6-4E6A-832B-A5806FA3247B}" destId="{98EAD92C-2164-4AAF-9F85-E68FE04AC5C3}" srcOrd="0" destOrd="0" presId="urn:microsoft.com/office/officeart/2005/8/layout/vProcess5"/>
    <dgm:cxn modelId="{E83BA10E-D461-4E8E-B9F4-AF48DA283388}" srcId="{C879734A-C49D-4DE9-A16E-50BA401CF451}" destId="{C6DBD5A7-19A8-4A0D-B1FC-D471F8DD94A2}" srcOrd="2" destOrd="0" parTransId="{FEED5ACC-99F6-4A7B-A15C-667201CA9A7C}" sibTransId="{3E4702F5-1827-49E6-B690-7F4BF9C16D20}"/>
    <dgm:cxn modelId="{A41BFA26-A324-AF41-A31A-B7C9478B5384}" type="presOf" srcId="{C6DBD5A7-19A8-4A0D-B1FC-D471F8DD94A2}" destId="{1922A2A2-3180-4083-9F33-B3E9F9DF4944}" srcOrd="0" destOrd="0" presId="urn:microsoft.com/office/officeart/2005/8/layout/vProcess5"/>
    <dgm:cxn modelId="{F5ED0253-2315-9540-AC26-482A57DD83E3}" type="presOf" srcId="{7B87BFE8-2592-4133-B922-5AA92D31FDD2}" destId="{2B101B52-0398-4195-A525-ECEE32CD05F0}" srcOrd="1" destOrd="0" presId="urn:microsoft.com/office/officeart/2005/8/layout/vProcess5"/>
    <dgm:cxn modelId="{D4D85F0C-C6C1-0346-8C9A-3918FD1FDCFC}" type="presOf" srcId="{8A5734EA-C349-46A4-8243-2A8DFD17ABF5}" destId="{8B264DBE-6B41-473F-90E9-0FBEB8166516}" srcOrd="0" destOrd="0" presId="urn:microsoft.com/office/officeart/2005/8/layout/vProcess5"/>
    <dgm:cxn modelId="{EADC27BF-C8A7-D443-8BA8-5593B008F7B2}" type="presOf" srcId="{C879734A-C49D-4DE9-A16E-50BA401CF451}" destId="{78777996-1C36-4A99-B0B2-6BCAAB098448}" srcOrd="0" destOrd="0" presId="urn:microsoft.com/office/officeart/2005/8/layout/vProcess5"/>
    <dgm:cxn modelId="{A95FEA8A-F01C-41F7-8B2E-C2385781935A}" srcId="{C879734A-C49D-4DE9-A16E-50BA401CF451}" destId="{2350BFA4-FFD6-4E6A-832B-A5806FA3247B}" srcOrd="0" destOrd="0" parTransId="{2DB73714-41BA-4F2D-AB6F-D52AB5D63E63}" sibTransId="{8A5734EA-C349-46A4-8243-2A8DFD17ABF5}"/>
    <dgm:cxn modelId="{732ADA10-7AAA-C945-9B64-644B05E48297}" type="presOf" srcId="{7B87BFE8-2592-4133-B922-5AA92D31FDD2}" destId="{06AA1D4E-11A4-4E7D-94B7-7547998830A8}" srcOrd="0" destOrd="0" presId="urn:microsoft.com/office/officeart/2005/8/layout/vProcess5"/>
    <dgm:cxn modelId="{380B9B66-3F08-654C-A1A1-4C657702A87F}" type="presOf" srcId="{C6DBD5A7-19A8-4A0D-B1FC-D471F8DD94A2}" destId="{5DDD89C5-6B90-44E6-9758-5082583729CE}" srcOrd="1" destOrd="0" presId="urn:microsoft.com/office/officeart/2005/8/layout/vProcess5"/>
    <dgm:cxn modelId="{4B7FE81F-D164-BC41-B3B5-C06C429D3250}" type="presOf" srcId="{2350BFA4-FFD6-4E6A-832B-A5806FA3247B}" destId="{86223D73-7D0B-4C0D-9BB0-36A882682821}" srcOrd="1" destOrd="0" presId="urn:microsoft.com/office/officeart/2005/8/layout/vProcess5"/>
    <dgm:cxn modelId="{68F473D0-FFEC-4296-B0B8-A9BDC7B82E3A}" srcId="{C879734A-C49D-4DE9-A16E-50BA401CF451}" destId="{7B87BFE8-2592-4133-B922-5AA92D31FDD2}" srcOrd="1" destOrd="0" parTransId="{45013111-F427-4E60-B3E2-8FE1BCA1BBDA}" sibTransId="{899483EE-B8B4-4290-ABDD-4BC0FC1593B2}"/>
    <dgm:cxn modelId="{5CA45EF5-754F-234A-8EE7-0C5549019230}" type="presParOf" srcId="{78777996-1C36-4A99-B0B2-6BCAAB098448}" destId="{38054383-A2C2-4ABC-A4ED-07C5F20E5D7B}" srcOrd="0" destOrd="0" presId="urn:microsoft.com/office/officeart/2005/8/layout/vProcess5"/>
    <dgm:cxn modelId="{C71DA747-3FA7-CB43-9454-2389C6EE9B14}" type="presParOf" srcId="{78777996-1C36-4A99-B0B2-6BCAAB098448}" destId="{98EAD92C-2164-4AAF-9F85-E68FE04AC5C3}" srcOrd="1" destOrd="0" presId="urn:microsoft.com/office/officeart/2005/8/layout/vProcess5"/>
    <dgm:cxn modelId="{C5529378-1027-5C41-9197-09950DEDF496}" type="presParOf" srcId="{78777996-1C36-4A99-B0B2-6BCAAB098448}" destId="{06AA1D4E-11A4-4E7D-94B7-7547998830A8}" srcOrd="2" destOrd="0" presId="urn:microsoft.com/office/officeart/2005/8/layout/vProcess5"/>
    <dgm:cxn modelId="{449B6415-021C-214E-A3D1-A03C7F1C3876}" type="presParOf" srcId="{78777996-1C36-4A99-B0B2-6BCAAB098448}" destId="{1922A2A2-3180-4083-9F33-B3E9F9DF4944}" srcOrd="3" destOrd="0" presId="urn:microsoft.com/office/officeart/2005/8/layout/vProcess5"/>
    <dgm:cxn modelId="{B756F28A-7FBA-7C44-B1F9-626FC1E08CB4}" type="presParOf" srcId="{78777996-1C36-4A99-B0B2-6BCAAB098448}" destId="{8B264DBE-6B41-473F-90E9-0FBEB8166516}" srcOrd="4" destOrd="0" presId="urn:microsoft.com/office/officeart/2005/8/layout/vProcess5"/>
    <dgm:cxn modelId="{806AD1C4-2E85-314D-A68B-A74E28D30DF9}" type="presParOf" srcId="{78777996-1C36-4A99-B0B2-6BCAAB098448}" destId="{5F0C81A2-1C95-4B74-8902-9B7F1FE0FC73}" srcOrd="5" destOrd="0" presId="urn:microsoft.com/office/officeart/2005/8/layout/vProcess5"/>
    <dgm:cxn modelId="{50732649-8535-D942-8857-5D0C7493CDA3}" type="presParOf" srcId="{78777996-1C36-4A99-B0B2-6BCAAB098448}" destId="{86223D73-7D0B-4C0D-9BB0-36A882682821}" srcOrd="6" destOrd="0" presId="urn:microsoft.com/office/officeart/2005/8/layout/vProcess5"/>
    <dgm:cxn modelId="{A03D1F09-5A67-6647-97C8-48233059EB91}" type="presParOf" srcId="{78777996-1C36-4A99-B0B2-6BCAAB098448}" destId="{2B101B52-0398-4195-A525-ECEE32CD05F0}" srcOrd="7" destOrd="0" presId="urn:microsoft.com/office/officeart/2005/8/layout/vProcess5"/>
    <dgm:cxn modelId="{BEB42AFC-3D39-E346-BECD-A615BBEA4FDF}" type="presParOf" srcId="{78777996-1C36-4A99-B0B2-6BCAAB098448}" destId="{5DDD89C5-6B90-44E6-9758-5082583729CE}"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C88C6C0-7177-44EB-B603-C811417870FE}" type="doc">
      <dgm:prSet loTypeId="urn:microsoft.com/office/officeart/2005/8/layout/vProcess5" loCatId="process" qsTypeId="urn:microsoft.com/office/officeart/2005/8/quickstyle/simple1#4" qsCatId="simple" csTypeId="urn:microsoft.com/office/officeart/2005/8/colors/accent1_2#4" csCatId="accent1" phldr="1"/>
      <dgm:spPr/>
      <dgm:t>
        <a:bodyPr/>
        <a:lstStyle/>
        <a:p>
          <a:endParaRPr lang="en-US"/>
        </a:p>
      </dgm:t>
    </dgm:pt>
    <dgm:pt modelId="{5BE03D5D-51B3-4209-9982-B7C0702C417C}">
      <dgm:prSet phldrT="[Text]"/>
      <dgm:spPr/>
      <dgm:t>
        <a:bodyPr/>
        <a:lstStyle/>
        <a:p>
          <a:r>
            <a:rPr lang="en-US" dirty="0" smtClean="0"/>
            <a:t>Cotton gin</a:t>
          </a:r>
          <a:endParaRPr lang="en-US" dirty="0"/>
        </a:p>
      </dgm:t>
    </dgm:pt>
    <dgm:pt modelId="{D8494115-38FF-40B5-A466-E708225078D9}" type="parTrans" cxnId="{0C66126A-3BC6-4BAC-8206-727CB1EE9F6C}">
      <dgm:prSet/>
      <dgm:spPr/>
      <dgm:t>
        <a:bodyPr/>
        <a:lstStyle/>
        <a:p>
          <a:endParaRPr lang="en-US"/>
        </a:p>
      </dgm:t>
    </dgm:pt>
    <dgm:pt modelId="{DC3EF3A6-D6A2-49F0-9ECC-5337833728DB}" type="sibTrans" cxnId="{0C66126A-3BC6-4BAC-8206-727CB1EE9F6C}">
      <dgm:prSet/>
      <dgm:spPr/>
      <dgm:t>
        <a:bodyPr/>
        <a:lstStyle/>
        <a:p>
          <a:endParaRPr lang="en-US"/>
        </a:p>
      </dgm:t>
    </dgm:pt>
    <dgm:pt modelId="{95CB8773-ACC9-4F18-B203-D5B673E71BBB}">
      <dgm:prSet phldrT="[Text]"/>
      <dgm:spPr/>
      <dgm:t>
        <a:bodyPr/>
        <a:lstStyle/>
        <a:p>
          <a:r>
            <a:rPr lang="en-US" dirty="0" smtClean="0"/>
            <a:t>Demands for stronger iron</a:t>
          </a:r>
          <a:endParaRPr lang="en-US" dirty="0"/>
        </a:p>
      </dgm:t>
    </dgm:pt>
    <dgm:pt modelId="{424595E4-84ED-414E-9148-4C1733806E88}" type="parTrans" cxnId="{04069F77-63B5-4DA0-A4BE-41F1F2410139}">
      <dgm:prSet/>
      <dgm:spPr/>
      <dgm:t>
        <a:bodyPr/>
        <a:lstStyle/>
        <a:p>
          <a:endParaRPr lang="en-US"/>
        </a:p>
      </dgm:t>
    </dgm:pt>
    <dgm:pt modelId="{77DD4236-A3F9-4C73-98F5-90BD2CC7FFC9}" type="sibTrans" cxnId="{04069F77-63B5-4DA0-A4BE-41F1F2410139}">
      <dgm:prSet/>
      <dgm:spPr/>
      <dgm:t>
        <a:bodyPr/>
        <a:lstStyle/>
        <a:p>
          <a:endParaRPr lang="en-US"/>
        </a:p>
      </dgm:t>
    </dgm:pt>
    <dgm:pt modelId="{FA614CD3-34FA-4251-B1B6-5899329DEE3F}">
      <dgm:prSet phldrT="[Text]"/>
      <dgm:spPr/>
      <dgm:t>
        <a:bodyPr/>
        <a:lstStyle/>
        <a:p>
          <a:r>
            <a:rPr lang="en-US" dirty="0" smtClean="0"/>
            <a:t>Improvements in iron smelting and the development of steel (Bessemer process)</a:t>
          </a:r>
          <a:endParaRPr lang="en-US" dirty="0"/>
        </a:p>
      </dgm:t>
    </dgm:pt>
    <dgm:pt modelId="{490F6C58-E5BA-4185-851A-1A532FD054E2}" type="parTrans" cxnId="{F509AAF9-AB88-4730-9E8F-A700E927C2BC}">
      <dgm:prSet/>
      <dgm:spPr/>
      <dgm:t>
        <a:bodyPr/>
        <a:lstStyle/>
        <a:p>
          <a:endParaRPr lang="en-US"/>
        </a:p>
      </dgm:t>
    </dgm:pt>
    <dgm:pt modelId="{42FFB847-F5A1-4F94-ABC1-AEA9BE7580F2}" type="sibTrans" cxnId="{F509AAF9-AB88-4730-9E8F-A700E927C2BC}">
      <dgm:prSet/>
      <dgm:spPr/>
      <dgm:t>
        <a:bodyPr/>
        <a:lstStyle/>
        <a:p>
          <a:endParaRPr lang="en-US"/>
        </a:p>
      </dgm:t>
    </dgm:pt>
    <dgm:pt modelId="{A191DE3E-D58D-4918-83E8-FB2B4F7F2588}" type="pres">
      <dgm:prSet presAssocID="{1C88C6C0-7177-44EB-B603-C811417870FE}" presName="outerComposite" presStyleCnt="0">
        <dgm:presLayoutVars>
          <dgm:chMax val="5"/>
          <dgm:dir/>
          <dgm:resizeHandles val="exact"/>
        </dgm:presLayoutVars>
      </dgm:prSet>
      <dgm:spPr/>
      <dgm:t>
        <a:bodyPr/>
        <a:lstStyle/>
        <a:p>
          <a:endParaRPr lang="en-US"/>
        </a:p>
      </dgm:t>
    </dgm:pt>
    <dgm:pt modelId="{E01BCD11-1E34-40EE-978B-3AC2633A68F8}" type="pres">
      <dgm:prSet presAssocID="{1C88C6C0-7177-44EB-B603-C811417870FE}" presName="dummyMaxCanvas" presStyleCnt="0">
        <dgm:presLayoutVars/>
      </dgm:prSet>
      <dgm:spPr/>
    </dgm:pt>
    <dgm:pt modelId="{F9AD6BDB-5226-44C6-89AF-55FE0E1BC7E3}" type="pres">
      <dgm:prSet presAssocID="{1C88C6C0-7177-44EB-B603-C811417870FE}" presName="ThreeNodes_1" presStyleLbl="node1" presStyleIdx="0" presStyleCnt="3">
        <dgm:presLayoutVars>
          <dgm:bulletEnabled val="1"/>
        </dgm:presLayoutVars>
      </dgm:prSet>
      <dgm:spPr/>
      <dgm:t>
        <a:bodyPr/>
        <a:lstStyle/>
        <a:p>
          <a:endParaRPr lang="en-US"/>
        </a:p>
      </dgm:t>
    </dgm:pt>
    <dgm:pt modelId="{10A6E1DF-2A5C-4E80-8FE0-A9A473FEC13D}" type="pres">
      <dgm:prSet presAssocID="{1C88C6C0-7177-44EB-B603-C811417870FE}" presName="ThreeNodes_2" presStyleLbl="node1" presStyleIdx="1" presStyleCnt="3">
        <dgm:presLayoutVars>
          <dgm:bulletEnabled val="1"/>
        </dgm:presLayoutVars>
      </dgm:prSet>
      <dgm:spPr/>
      <dgm:t>
        <a:bodyPr/>
        <a:lstStyle/>
        <a:p>
          <a:endParaRPr lang="en-US"/>
        </a:p>
      </dgm:t>
    </dgm:pt>
    <dgm:pt modelId="{4E70B786-9D07-4769-9613-CF7FD601D29A}" type="pres">
      <dgm:prSet presAssocID="{1C88C6C0-7177-44EB-B603-C811417870FE}" presName="ThreeNodes_3" presStyleLbl="node1" presStyleIdx="2" presStyleCnt="3">
        <dgm:presLayoutVars>
          <dgm:bulletEnabled val="1"/>
        </dgm:presLayoutVars>
      </dgm:prSet>
      <dgm:spPr/>
      <dgm:t>
        <a:bodyPr/>
        <a:lstStyle/>
        <a:p>
          <a:endParaRPr lang="en-US"/>
        </a:p>
      </dgm:t>
    </dgm:pt>
    <dgm:pt modelId="{5A23F29C-06D7-4962-A405-6CF486D05C6A}" type="pres">
      <dgm:prSet presAssocID="{1C88C6C0-7177-44EB-B603-C811417870FE}" presName="ThreeConn_1-2" presStyleLbl="fgAccFollowNode1" presStyleIdx="0" presStyleCnt="2">
        <dgm:presLayoutVars>
          <dgm:bulletEnabled val="1"/>
        </dgm:presLayoutVars>
      </dgm:prSet>
      <dgm:spPr/>
      <dgm:t>
        <a:bodyPr/>
        <a:lstStyle/>
        <a:p>
          <a:endParaRPr lang="en-US"/>
        </a:p>
      </dgm:t>
    </dgm:pt>
    <dgm:pt modelId="{45105E1B-1F52-4610-B917-8E812D60101C}" type="pres">
      <dgm:prSet presAssocID="{1C88C6C0-7177-44EB-B603-C811417870FE}" presName="ThreeConn_2-3" presStyleLbl="fgAccFollowNode1" presStyleIdx="1" presStyleCnt="2">
        <dgm:presLayoutVars>
          <dgm:bulletEnabled val="1"/>
        </dgm:presLayoutVars>
      </dgm:prSet>
      <dgm:spPr/>
      <dgm:t>
        <a:bodyPr/>
        <a:lstStyle/>
        <a:p>
          <a:endParaRPr lang="en-US"/>
        </a:p>
      </dgm:t>
    </dgm:pt>
    <dgm:pt modelId="{6B169E4D-B52A-49F1-AB75-B55F560EB9DF}" type="pres">
      <dgm:prSet presAssocID="{1C88C6C0-7177-44EB-B603-C811417870FE}" presName="ThreeNodes_1_text" presStyleLbl="node1" presStyleIdx="2" presStyleCnt="3">
        <dgm:presLayoutVars>
          <dgm:bulletEnabled val="1"/>
        </dgm:presLayoutVars>
      </dgm:prSet>
      <dgm:spPr/>
      <dgm:t>
        <a:bodyPr/>
        <a:lstStyle/>
        <a:p>
          <a:endParaRPr lang="en-US"/>
        </a:p>
      </dgm:t>
    </dgm:pt>
    <dgm:pt modelId="{72DF85C6-38ED-4096-9332-97A01EA16737}" type="pres">
      <dgm:prSet presAssocID="{1C88C6C0-7177-44EB-B603-C811417870FE}" presName="ThreeNodes_2_text" presStyleLbl="node1" presStyleIdx="2" presStyleCnt="3">
        <dgm:presLayoutVars>
          <dgm:bulletEnabled val="1"/>
        </dgm:presLayoutVars>
      </dgm:prSet>
      <dgm:spPr/>
      <dgm:t>
        <a:bodyPr/>
        <a:lstStyle/>
        <a:p>
          <a:endParaRPr lang="en-US"/>
        </a:p>
      </dgm:t>
    </dgm:pt>
    <dgm:pt modelId="{8C7760E2-A132-4DBB-8400-FB9832F3018D}" type="pres">
      <dgm:prSet presAssocID="{1C88C6C0-7177-44EB-B603-C811417870FE}" presName="ThreeNodes_3_text" presStyleLbl="node1" presStyleIdx="2" presStyleCnt="3">
        <dgm:presLayoutVars>
          <dgm:bulletEnabled val="1"/>
        </dgm:presLayoutVars>
      </dgm:prSet>
      <dgm:spPr/>
      <dgm:t>
        <a:bodyPr/>
        <a:lstStyle/>
        <a:p>
          <a:endParaRPr lang="en-US"/>
        </a:p>
      </dgm:t>
    </dgm:pt>
  </dgm:ptLst>
  <dgm:cxnLst>
    <dgm:cxn modelId="{F797432D-6D5B-1241-B3E1-A6718EF54F0B}" type="presOf" srcId="{FA614CD3-34FA-4251-B1B6-5899329DEE3F}" destId="{8C7760E2-A132-4DBB-8400-FB9832F3018D}" srcOrd="1" destOrd="0" presId="urn:microsoft.com/office/officeart/2005/8/layout/vProcess5"/>
    <dgm:cxn modelId="{F509AAF9-AB88-4730-9E8F-A700E927C2BC}" srcId="{1C88C6C0-7177-44EB-B603-C811417870FE}" destId="{FA614CD3-34FA-4251-B1B6-5899329DEE3F}" srcOrd="2" destOrd="0" parTransId="{490F6C58-E5BA-4185-851A-1A532FD054E2}" sibTransId="{42FFB847-F5A1-4F94-ABC1-AEA9BE7580F2}"/>
    <dgm:cxn modelId="{04069F77-63B5-4DA0-A4BE-41F1F2410139}" srcId="{1C88C6C0-7177-44EB-B603-C811417870FE}" destId="{95CB8773-ACC9-4F18-B203-D5B673E71BBB}" srcOrd="1" destOrd="0" parTransId="{424595E4-84ED-414E-9148-4C1733806E88}" sibTransId="{77DD4236-A3F9-4C73-98F5-90BD2CC7FFC9}"/>
    <dgm:cxn modelId="{FD7A22F3-00CD-2345-954F-93BB5106727F}" type="presOf" srcId="{1C88C6C0-7177-44EB-B603-C811417870FE}" destId="{A191DE3E-D58D-4918-83E8-FB2B4F7F2588}" srcOrd="0" destOrd="0" presId="urn:microsoft.com/office/officeart/2005/8/layout/vProcess5"/>
    <dgm:cxn modelId="{0C508234-6B57-D743-B016-01C83084AB0D}" type="presOf" srcId="{DC3EF3A6-D6A2-49F0-9ECC-5337833728DB}" destId="{5A23F29C-06D7-4962-A405-6CF486D05C6A}" srcOrd="0" destOrd="0" presId="urn:microsoft.com/office/officeart/2005/8/layout/vProcess5"/>
    <dgm:cxn modelId="{430667B0-69B2-B047-89AE-C680D8F30D8F}" type="presOf" srcId="{77DD4236-A3F9-4C73-98F5-90BD2CC7FFC9}" destId="{45105E1B-1F52-4610-B917-8E812D60101C}" srcOrd="0" destOrd="0" presId="urn:microsoft.com/office/officeart/2005/8/layout/vProcess5"/>
    <dgm:cxn modelId="{889D282A-463B-D046-9B79-9C1B08D9B7D6}" type="presOf" srcId="{95CB8773-ACC9-4F18-B203-D5B673E71BBB}" destId="{72DF85C6-38ED-4096-9332-97A01EA16737}" srcOrd="1" destOrd="0" presId="urn:microsoft.com/office/officeart/2005/8/layout/vProcess5"/>
    <dgm:cxn modelId="{CAD61EA0-0B2C-A24C-9421-EF193A1BAC1D}" type="presOf" srcId="{5BE03D5D-51B3-4209-9982-B7C0702C417C}" destId="{6B169E4D-B52A-49F1-AB75-B55F560EB9DF}" srcOrd="1" destOrd="0" presId="urn:microsoft.com/office/officeart/2005/8/layout/vProcess5"/>
    <dgm:cxn modelId="{5E8491FA-C1F0-F540-B258-75DEB7CAD271}" type="presOf" srcId="{95CB8773-ACC9-4F18-B203-D5B673E71BBB}" destId="{10A6E1DF-2A5C-4E80-8FE0-A9A473FEC13D}" srcOrd="0" destOrd="0" presId="urn:microsoft.com/office/officeart/2005/8/layout/vProcess5"/>
    <dgm:cxn modelId="{0C66126A-3BC6-4BAC-8206-727CB1EE9F6C}" srcId="{1C88C6C0-7177-44EB-B603-C811417870FE}" destId="{5BE03D5D-51B3-4209-9982-B7C0702C417C}" srcOrd="0" destOrd="0" parTransId="{D8494115-38FF-40B5-A466-E708225078D9}" sibTransId="{DC3EF3A6-D6A2-49F0-9ECC-5337833728DB}"/>
    <dgm:cxn modelId="{610F645E-9BFE-6C4A-8AA5-AAD18CD42F48}" type="presOf" srcId="{FA614CD3-34FA-4251-B1B6-5899329DEE3F}" destId="{4E70B786-9D07-4769-9613-CF7FD601D29A}" srcOrd="0" destOrd="0" presId="urn:microsoft.com/office/officeart/2005/8/layout/vProcess5"/>
    <dgm:cxn modelId="{867F1DBC-0338-FF4B-A39E-40CD93BCDCDE}" type="presOf" srcId="{5BE03D5D-51B3-4209-9982-B7C0702C417C}" destId="{F9AD6BDB-5226-44C6-89AF-55FE0E1BC7E3}" srcOrd="0" destOrd="0" presId="urn:microsoft.com/office/officeart/2005/8/layout/vProcess5"/>
    <dgm:cxn modelId="{92A3B523-5584-214B-9A63-7F005B96EE0F}" type="presParOf" srcId="{A191DE3E-D58D-4918-83E8-FB2B4F7F2588}" destId="{E01BCD11-1E34-40EE-978B-3AC2633A68F8}" srcOrd="0" destOrd="0" presId="urn:microsoft.com/office/officeart/2005/8/layout/vProcess5"/>
    <dgm:cxn modelId="{88B17B02-0CEC-1340-B9BB-4A9A51B813E6}" type="presParOf" srcId="{A191DE3E-D58D-4918-83E8-FB2B4F7F2588}" destId="{F9AD6BDB-5226-44C6-89AF-55FE0E1BC7E3}" srcOrd="1" destOrd="0" presId="urn:microsoft.com/office/officeart/2005/8/layout/vProcess5"/>
    <dgm:cxn modelId="{00EF9BBF-F794-D149-A636-116AB7E7DC8F}" type="presParOf" srcId="{A191DE3E-D58D-4918-83E8-FB2B4F7F2588}" destId="{10A6E1DF-2A5C-4E80-8FE0-A9A473FEC13D}" srcOrd="2" destOrd="0" presId="urn:microsoft.com/office/officeart/2005/8/layout/vProcess5"/>
    <dgm:cxn modelId="{47626D4C-1C46-AB43-92CE-526090272BAC}" type="presParOf" srcId="{A191DE3E-D58D-4918-83E8-FB2B4F7F2588}" destId="{4E70B786-9D07-4769-9613-CF7FD601D29A}" srcOrd="3" destOrd="0" presId="urn:microsoft.com/office/officeart/2005/8/layout/vProcess5"/>
    <dgm:cxn modelId="{75EBCD7D-7FD4-7A44-9229-0B99E70AC1A4}" type="presParOf" srcId="{A191DE3E-D58D-4918-83E8-FB2B4F7F2588}" destId="{5A23F29C-06D7-4962-A405-6CF486D05C6A}" srcOrd="4" destOrd="0" presId="urn:microsoft.com/office/officeart/2005/8/layout/vProcess5"/>
    <dgm:cxn modelId="{99F5FD77-9B15-A141-8A06-1FD6B2363535}" type="presParOf" srcId="{A191DE3E-D58D-4918-83E8-FB2B4F7F2588}" destId="{45105E1B-1F52-4610-B917-8E812D60101C}" srcOrd="5" destOrd="0" presId="urn:microsoft.com/office/officeart/2005/8/layout/vProcess5"/>
    <dgm:cxn modelId="{175EDC95-ABE5-0749-B65F-CD764A9FB4E2}" type="presParOf" srcId="{A191DE3E-D58D-4918-83E8-FB2B4F7F2588}" destId="{6B169E4D-B52A-49F1-AB75-B55F560EB9DF}" srcOrd="6" destOrd="0" presId="urn:microsoft.com/office/officeart/2005/8/layout/vProcess5"/>
    <dgm:cxn modelId="{229343CA-746A-3544-A2F0-94DA83C9A399}" type="presParOf" srcId="{A191DE3E-D58D-4918-83E8-FB2B4F7F2588}" destId="{72DF85C6-38ED-4096-9332-97A01EA16737}" srcOrd="7" destOrd="0" presId="urn:microsoft.com/office/officeart/2005/8/layout/vProcess5"/>
    <dgm:cxn modelId="{96877060-1269-DF4A-9BFB-6AB6DEF562BB}" type="presParOf" srcId="{A191DE3E-D58D-4918-83E8-FB2B4F7F2588}" destId="{8C7760E2-A132-4DBB-8400-FB9832F3018D}"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7F9CF67-64A8-4097-A32E-17D048ADAE21}" type="doc">
      <dgm:prSet loTypeId="urn:microsoft.com/office/officeart/2005/8/layout/process1" loCatId="process" qsTypeId="urn:microsoft.com/office/officeart/2005/8/quickstyle/simple1#5" qsCatId="simple" csTypeId="urn:microsoft.com/office/officeart/2005/8/colors/accent1_2#5" csCatId="accent1" phldr="1"/>
      <dgm:spPr/>
    </dgm:pt>
    <dgm:pt modelId="{89652ACD-3938-4D8E-863C-D0931CB40634}">
      <dgm:prSet phldrT="[Text]"/>
      <dgm:spPr/>
      <dgm:t>
        <a:bodyPr/>
        <a:lstStyle/>
        <a:p>
          <a:r>
            <a:rPr lang="en-US" dirty="0" smtClean="0"/>
            <a:t>As more steam-powered machines were built, factories needed more coal to create  this steam</a:t>
          </a:r>
          <a:endParaRPr lang="en-US" dirty="0"/>
        </a:p>
      </dgm:t>
    </dgm:pt>
    <dgm:pt modelId="{655B7FD1-EEA3-46D0-9666-9B1C0A578CF1}" type="parTrans" cxnId="{9D69A6F8-C7D5-4B19-8363-01608A7CF5E5}">
      <dgm:prSet/>
      <dgm:spPr/>
      <dgm:t>
        <a:bodyPr/>
        <a:lstStyle/>
        <a:p>
          <a:endParaRPr lang="en-US"/>
        </a:p>
      </dgm:t>
    </dgm:pt>
    <dgm:pt modelId="{5BBC0CDD-0B9D-4D40-9CB8-379E334CADF5}" type="sibTrans" cxnId="{9D69A6F8-C7D5-4B19-8363-01608A7CF5E5}">
      <dgm:prSet/>
      <dgm:spPr/>
      <dgm:t>
        <a:bodyPr/>
        <a:lstStyle/>
        <a:p>
          <a:endParaRPr lang="en-US"/>
        </a:p>
      </dgm:t>
    </dgm:pt>
    <dgm:pt modelId="{3AE0EA9B-4551-41D1-A373-E6CD7D6FAEDA}">
      <dgm:prSet phldrT="[Text]"/>
      <dgm:spPr/>
      <dgm:t>
        <a:bodyPr/>
        <a:lstStyle/>
        <a:p>
          <a:r>
            <a:rPr lang="en-US" dirty="0" smtClean="0"/>
            <a:t>Mining methods improved to meet the demand for more coal</a:t>
          </a:r>
          <a:endParaRPr lang="en-US" dirty="0"/>
        </a:p>
      </dgm:t>
    </dgm:pt>
    <dgm:pt modelId="{0846B986-5A74-472F-BCFB-DC9B041B203E}" type="parTrans" cxnId="{D9246F24-8E3A-4FE2-BB43-25BBA729320D}">
      <dgm:prSet/>
      <dgm:spPr/>
      <dgm:t>
        <a:bodyPr/>
        <a:lstStyle/>
        <a:p>
          <a:endParaRPr lang="en-US"/>
        </a:p>
      </dgm:t>
    </dgm:pt>
    <dgm:pt modelId="{6117D261-0585-43F1-8221-B1CBDB7B4E73}" type="sibTrans" cxnId="{D9246F24-8E3A-4FE2-BB43-25BBA729320D}">
      <dgm:prSet/>
      <dgm:spPr/>
      <dgm:t>
        <a:bodyPr/>
        <a:lstStyle/>
        <a:p>
          <a:endParaRPr lang="en-US"/>
        </a:p>
      </dgm:t>
    </dgm:pt>
    <dgm:pt modelId="{50B58142-3E85-4931-B431-3F40C474E149}" type="pres">
      <dgm:prSet presAssocID="{D7F9CF67-64A8-4097-A32E-17D048ADAE21}" presName="Name0" presStyleCnt="0">
        <dgm:presLayoutVars>
          <dgm:dir/>
          <dgm:resizeHandles val="exact"/>
        </dgm:presLayoutVars>
      </dgm:prSet>
      <dgm:spPr/>
    </dgm:pt>
    <dgm:pt modelId="{391ACC5C-CF60-4EB8-A74F-68887449075B}" type="pres">
      <dgm:prSet presAssocID="{89652ACD-3938-4D8E-863C-D0931CB40634}" presName="node" presStyleLbl="node1" presStyleIdx="0" presStyleCnt="2">
        <dgm:presLayoutVars>
          <dgm:bulletEnabled val="1"/>
        </dgm:presLayoutVars>
      </dgm:prSet>
      <dgm:spPr/>
      <dgm:t>
        <a:bodyPr/>
        <a:lstStyle/>
        <a:p>
          <a:endParaRPr lang="en-US"/>
        </a:p>
      </dgm:t>
    </dgm:pt>
    <dgm:pt modelId="{2B8AD839-4137-4184-9475-C23B7D39BB4E}" type="pres">
      <dgm:prSet presAssocID="{5BBC0CDD-0B9D-4D40-9CB8-379E334CADF5}" presName="sibTrans" presStyleLbl="sibTrans2D1" presStyleIdx="0" presStyleCnt="1"/>
      <dgm:spPr/>
      <dgm:t>
        <a:bodyPr/>
        <a:lstStyle/>
        <a:p>
          <a:endParaRPr lang="en-US"/>
        </a:p>
      </dgm:t>
    </dgm:pt>
    <dgm:pt modelId="{026D919F-DB71-4355-A238-CC7A27148F6A}" type="pres">
      <dgm:prSet presAssocID="{5BBC0CDD-0B9D-4D40-9CB8-379E334CADF5}" presName="connectorText" presStyleLbl="sibTrans2D1" presStyleIdx="0" presStyleCnt="1"/>
      <dgm:spPr/>
      <dgm:t>
        <a:bodyPr/>
        <a:lstStyle/>
        <a:p>
          <a:endParaRPr lang="en-US"/>
        </a:p>
      </dgm:t>
    </dgm:pt>
    <dgm:pt modelId="{0B058DB1-6632-47E1-BDA6-3DF5AFCBC909}" type="pres">
      <dgm:prSet presAssocID="{3AE0EA9B-4551-41D1-A373-E6CD7D6FAEDA}" presName="node" presStyleLbl="node1" presStyleIdx="1" presStyleCnt="2">
        <dgm:presLayoutVars>
          <dgm:bulletEnabled val="1"/>
        </dgm:presLayoutVars>
      </dgm:prSet>
      <dgm:spPr/>
      <dgm:t>
        <a:bodyPr/>
        <a:lstStyle/>
        <a:p>
          <a:endParaRPr lang="en-US"/>
        </a:p>
      </dgm:t>
    </dgm:pt>
  </dgm:ptLst>
  <dgm:cxnLst>
    <dgm:cxn modelId="{DF1DB364-BC62-A642-A992-30F353B350C9}" type="presOf" srcId="{5BBC0CDD-0B9D-4D40-9CB8-379E334CADF5}" destId="{026D919F-DB71-4355-A238-CC7A27148F6A}" srcOrd="1" destOrd="0" presId="urn:microsoft.com/office/officeart/2005/8/layout/process1"/>
    <dgm:cxn modelId="{F01A5E88-4662-4443-BF38-E6EE917A7253}" type="presOf" srcId="{5BBC0CDD-0B9D-4D40-9CB8-379E334CADF5}" destId="{2B8AD839-4137-4184-9475-C23B7D39BB4E}" srcOrd="0" destOrd="0" presId="urn:microsoft.com/office/officeart/2005/8/layout/process1"/>
    <dgm:cxn modelId="{584C239B-EB7F-0141-8215-B65A8A8B627C}" type="presOf" srcId="{3AE0EA9B-4551-41D1-A373-E6CD7D6FAEDA}" destId="{0B058DB1-6632-47E1-BDA6-3DF5AFCBC909}" srcOrd="0" destOrd="0" presId="urn:microsoft.com/office/officeart/2005/8/layout/process1"/>
    <dgm:cxn modelId="{8C2786DC-8FAF-7C45-8023-8B808EB70AD5}" type="presOf" srcId="{D7F9CF67-64A8-4097-A32E-17D048ADAE21}" destId="{50B58142-3E85-4931-B431-3F40C474E149}" srcOrd="0" destOrd="0" presId="urn:microsoft.com/office/officeart/2005/8/layout/process1"/>
    <dgm:cxn modelId="{9D69A6F8-C7D5-4B19-8363-01608A7CF5E5}" srcId="{D7F9CF67-64A8-4097-A32E-17D048ADAE21}" destId="{89652ACD-3938-4D8E-863C-D0931CB40634}" srcOrd="0" destOrd="0" parTransId="{655B7FD1-EEA3-46D0-9666-9B1C0A578CF1}" sibTransId="{5BBC0CDD-0B9D-4D40-9CB8-379E334CADF5}"/>
    <dgm:cxn modelId="{D5C26267-6131-644C-8C25-2418A79B9A1E}" type="presOf" srcId="{89652ACD-3938-4D8E-863C-D0931CB40634}" destId="{391ACC5C-CF60-4EB8-A74F-68887449075B}" srcOrd="0" destOrd="0" presId="urn:microsoft.com/office/officeart/2005/8/layout/process1"/>
    <dgm:cxn modelId="{D9246F24-8E3A-4FE2-BB43-25BBA729320D}" srcId="{D7F9CF67-64A8-4097-A32E-17D048ADAE21}" destId="{3AE0EA9B-4551-41D1-A373-E6CD7D6FAEDA}" srcOrd="1" destOrd="0" parTransId="{0846B986-5A74-472F-BCFB-DC9B041B203E}" sibTransId="{6117D261-0585-43F1-8221-B1CBDB7B4E73}"/>
    <dgm:cxn modelId="{56F4BF5E-9FE9-FF4C-B874-38D6D80D1E66}" type="presParOf" srcId="{50B58142-3E85-4931-B431-3F40C474E149}" destId="{391ACC5C-CF60-4EB8-A74F-68887449075B}" srcOrd="0" destOrd="0" presId="urn:microsoft.com/office/officeart/2005/8/layout/process1"/>
    <dgm:cxn modelId="{39034550-BBF2-3E4D-94EF-4442525AFD6E}" type="presParOf" srcId="{50B58142-3E85-4931-B431-3F40C474E149}" destId="{2B8AD839-4137-4184-9475-C23B7D39BB4E}" srcOrd="1" destOrd="0" presId="urn:microsoft.com/office/officeart/2005/8/layout/process1"/>
    <dgm:cxn modelId="{4824A78F-3C2F-5048-A4A9-F0A841C0C86E}" type="presParOf" srcId="{2B8AD839-4137-4184-9475-C23B7D39BB4E}" destId="{026D919F-DB71-4355-A238-CC7A27148F6A}" srcOrd="0" destOrd="0" presId="urn:microsoft.com/office/officeart/2005/8/layout/process1"/>
    <dgm:cxn modelId="{0783CB33-EE64-9242-9B7C-D823EEE8C309}" type="presParOf" srcId="{50B58142-3E85-4931-B431-3F40C474E149}" destId="{0B058DB1-6632-47E1-BDA6-3DF5AFCBC909}"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DA6FC4E-D8FB-4B32-B7BA-12CB10E69A82}" type="doc">
      <dgm:prSet loTypeId="urn:microsoft.com/office/officeart/2005/8/layout/process4" loCatId="list" qsTypeId="urn:microsoft.com/office/officeart/2005/8/quickstyle/simple1#6" qsCatId="simple" csTypeId="urn:microsoft.com/office/officeart/2005/8/colors/accent1_2#6" csCatId="accent1" phldr="1"/>
      <dgm:spPr/>
      <dgm:t>
        <a:bodyPr/>
        <a:lstStyle/>
        <a:p>
          <a:endParaRPr lang="en-US"/>
        </a:p>
      </dgm:t>
    </dgm:pt>
    <dgm:pt modelId="{7FF9CA29-3305-4A38-993D-3287BF0ED2BF}">
      <dgm:prSet phldrT="[Text]"/>
      <dgm:spPr/>
      <dgm:t>
        <a:bodyPr/>
        <a:lstStyle/>
        <a:p>
          <a:r>
            <a:rPr lang="en-US" dirty="0" smtClean="0"/>
            <a:t>John Kay (English)</a:t>
          </a:r>
          <a:endParaRPr lang="en-US" dirty="0"/>
        </a:p>
      </dgm:t>
    </dgm:pt>
    <dgm:pt modelId="{84C2E7F5-72E7-4A3F-9BFD-348251370E6C}" type="parTrans" cxnId="{AA9D38AA-13C3-453A-90F4-0444603F4A3A}">
      <dgm:prSet/>
      <dgm:spPr/>
      <dgm:t>
        <a:bodyPr/>
        <a:lstStyle/>
        <a:p>
          <a:endParaRPr lang="en-US"/>
        </a:p>
      </dgm:t>
    </dgm:pt>
    <dgm:pt modelId="{723981A0-BFFC-4F7F-996A-EC3AB0287164}" type="sibTrans" cxnId="{AA9D38AA-13C3-453A-90F4-0444603F4A3A}">
      <dgm:prSet/>
      <dgm:spPr/>
      <dgm:t>
        <a:bodyPr/>
        <a:lstStyle/>
        <a:p>
          <a:endParaRPr lang="en-US"/>
        </a:p>
      </dgm:t>
    </dgm:pt>
    <dgm:pt modelId="{BFF9D00C-315C-4F50-819F-EB5273FFCA29}">
      <dgm:prSet phldrT="[Text]"/>
      <dgm:spPr/>
      <dgm:t>
        <a:bodyPr/>
        <a:lstStyle/>
        <a:p>
          <a:r>
            <a:rPr lang="en-US" dirty="0" smtClean="0"/>
            <a:t>Flying shuttle, 1733</a:t>
          </a:r>
          <a:endParaRPr lang="en-US" dirty="0"/>
        </a:p>
      </dgm:t>
    </dgm:pt>
    <dgm:pt modelId="{EC39540E-4167-4B5A-A37B-ECF5EEF2D24B}" type="parTrans" cxnId="{C9A720EC-BA5D-4121-8176-33CA8974A8ED}">
      <dgm:prSet/>
      <dgm:spPr/>
      <dgm:t>
        <a:bodyPr/>
        <a:lstStyle/>
        <a:p>
          <a:endParaRPr lang="en-US"/>
        </a:p>
      </dgm:t>
    </dgm:pt>
    <dgm:pt modelId="{0D36B811-D204-4233-9D67-71A2FC24688E}" type="sibTrans" cxnId="{C9A720EC-BA5D-4121-8176-33CA8974A8ED}">
      <dgm:prSet/>
      <dgm:spPr/>
      <dgm:t>
        <a:bodyPr/>
        <a:lstStyle/>
        <a:p>
          <a:endParaRPr lang="en-US"/>
        </a:p>
      </dgm:t>
    </dgm:pt>
    <dgm:pt modelId="{C27ED186-CFE3-4CE8-94BB-4D49FBDAEBDC}">
      <dgm:prSet phldrT="[Text]"/>
      <dgm:spPr/>
      <dgm:t>
        <a:bodyPr/>
        <a:lstStyle/>
        <a:p>
          <a:r>
            <a:rPr lang="en-US" dirty="0" smtClean="0"/>
            <a:t>Hand-operated machine which increased the speed of weaving</a:t>
          </a:r>
          <a:endParaRPr lang="en-US" dirty="0"/>
        </a:p>
      </dgm:t>
    </dgm:pt>
    <dgm:pt modelId="{49D79E6E-B2D4-47BC-9D42-FA482D4BEFB5}" type="parTrans" cxnId="{555F17C7-1494-4781-AFE7-A8E2803F9D55}">
      <dgm:prSet/>
      <dgm:spPr/>
      <dgm:t>
        <a:bodyPr/>
        <a:lstStyle/>
        <a:p>
          <a:endParaRPr lang="en-US"/>
        </a:p>
      </dgm:t>
    </dgm:pt>
    <dgm:pt modelId="{AF170416-037B-43C8-BA56-4CC2254677CD}" type="sibTrans" cxnId="{555F17C7-1494-4781-AFE7-A8E2803F9D55}">
      <dgm:prSet/>
      <dgm:spPr/>
      <dgm:t>
        <a:bodyPr/>
        <a:lstStyle/>
        <a:p>
          <a:endParaRPr lang="en-US"/>
        </a:p>
      </dgm:t>
    </dgm:pt>
    <dgm:pt modelId="{B3BEDDE6-9561-42E8-BB8E-CAD111BF6178}">
      <dgm:prSet phldrT="[Text]"/>
      <dgm:spPr/>
      <dgm:t>
        <a:bodyPr/>
        <a:lstStyle/>
        <a:p>
          <a:r>
            <a:rPr lang="en-US" dirty="0" smtClean="0"/>
            <a:t>James Hargreaves (English)</a:t>
          </a:r>
          <a:endParaRPr lang="en-US" dirty="0"/>
        </a:p>
      </dgm:t>
    </dgm:pt>
    <dgm:pt modelId="{7F14973B-021D-4D89-A163-1F3E019A3AC8}" type="parTrans" cxnId="{87825095-9F30-431B-B685-89F1C1F49A66}">
      <dgm:prSet/>
      <dgm:spPr/>
      <dgm:t>
        <a:bodyPr/>
        <a:lstStyle/>
        <a:p>
          <a:endParaRPr lang="en-US"/>
        </a:p>
      </dgm:t>
    </dgm:pt>
    <dgm:pt modelId="{D480A3A2-0236-4449-9429-EAE4A2C5F467}" type="sibTrans" cxnId="{87825095-9F30-431B-B685-89F1C1F49A66}">
      <dgm:prSet/>
      <dgm:spPr/>
      <dgm:t>
        <a:bodyPr/>
        <a:lstStyle/>
        <a:p>
          <a:endParaRPr lang="en-US"/>
        </a:p>
      </dgm:t>
    </dgm:pt>
    <dgm:pt modelId="{44B283FA-721E-4002-80A7-97073A61E2AE}">
      <dgm:prSet phldrT="[Text]"/>
      <dgm:spPr/>
      <dgm:t>
        <a:bodyPr/>
        <a:lstStyle/>
        <a:p>
          <a:r>
            <a:rPr lang="en-US" dirty="0" smtClean="0"/>
            <a:t>Spinning jenny, 1765</a:t>
          </a:r>
          <a:endParaRPr lang="en-US" dirty="0"/>
        </a:p>
      </dgm:t>
    </dgm:pt>
    <dgm:pt modelId="{997C15F9-8F68-49CA-94C7-7963E65925AF}" type="parTrans" cxnId="{1EB616B6-4DF0-47ED-8D20-13BB02DC4D88}">
      <dgm:prSet/>
      <dgm:spPr/>
      <dgm:t>
        <a:bodyPr/>
        <a:lstStyle/>
        <a:p>
          <a:endParaRPr lang="en-US"/>
        </a:p>
      </dgm:t>
    </dgm:pt>
    <dgm:pt modelId="{B8A7C0CF-144B-4DD9-AFFF-C10344B84CBE}" type="sibTrans" cxnId="{1EB616B6-4DF0-47ED-8D20-13BB02DC4D88}">
      <dgm:prSet/>
      <dgm:spPr/>
      <dgm:t>
        <a:bodyPr/>
        <a:lstStyle/>
        <a:p>
          <a:endParaRPr lang="en-US"/>
        </a:p>
      </dgm:t>
    </dgm:pt>
    <dgm:pt modelId="{95428B0C-A0B3-4B92-A965-0101060DC1B6}">
      <dgm:prSet phldrT="[Text]"/>
      <dgm:spPr/>
      <dgm:t>
        <a:bodyPr/>
        <a:lstStyle/>
        <a:p>
          <a:r>
            <a:rPr lang="en-US" dirty="0" smtClean="0"/>
            <a:t>Home-based machine that spun thread 8 times faster than when spun by hand</a:t>
          </a:r>
          <a:endParaRPr lang="en-US" dirty="0"/>
        </a:p>
      </dgm:t>
    </dgm:pt>
    <dgm:pt modelId="{03F283DE-E5F4-429E-AB80-86EC1DD3B617}" type="parTrans" cxnId="{7D18C32E-EB89-4CC5-8BCF-A292EDEA3770}">
      <dgm:prSet/>
      <dgm:spPr/>
      <dgm:t>
        <a:bodyPr/>
        <a:lstStyle/>
        <a:p>
          <a:endParaRPr lang="en-US"/>
        </a:p>
      </dgm:t>
    </dgm:pt>
    <dgm:pt modelId="{6C578DC7-68FB-4F59-81A2-6AE63E75F14B}" type="sibTrans" cxnId="{7D18C32E-EB89-4CC5-8BCF-A292EDEA3770}">
      <dgm:prSet/>
      <dgm:spPr/>
      <dgm:t>
        <a:bodyPr/>
        <a:lstStyle/>
        <a:p>
          <a:endParaRPr lang="en-US"/>
        </a:p>
      </dgm:t>
    </dgm:pt>
    <dgm:pt modelId="{F9786F2A-21C6-4842-9949-C6BF1DA1FA9A}">
      <dgm:prSet phldrT="[Text]"/>
      <dgm:spPr/>
      <dgm:t>
        <a:bodyPr/>
        <a:lstStyle/>
        <a:p>
          <a:r>
            <a:rPr lang="en-US" dirty="0" smtClean="0"/>
            <a:t>Richard Arkwright (English)</a:t>
          </a:r>
          <a:endParaRPr lang="en-US" dirty="0"/>
        </a:p>
      </dgm:t>
    </dgm:pt>
    <dgm:pt modelId="{EBDA00A0-917F-45B4-9782-6D88ACE586C9}" type="parTrans" cxnId="{60B1B47F-E8AF-4524-A06E-3B475D654BD8}">
      <dgm:prSet/>
      <dgm:spPr/>
      <dgm:t>
        <a:bodyPr/>
        <a:lstStyle/>
        <a:p>
          <a:endParaRPr lang="en-US"/>
        </a:p>
      </dgm:t>
    </dgm:pt>
    <dgm:pt modelId="{FCD2AA9F-A419-4B05-A690-9289B8A5457B}" type="sibTrans" cxnId="{60B1B47F-E8AF-4524-A06E-3B475D654BD8}">
      <dgm:prSet/>
      <dgm:spPr/>
      <dgm:t>
        <a:bodyPr/>
        <a:lstStyle/>
        <a:p>
          <a:endParaRPr lang="en-US"/>
        </a:p>
      </dgm:t>
    </dgm:pt>
    <dgm:pt modelId="{D0924BD3-9EF6-45F3-B86F-94D3E055514B}">
      <dgm:prSet phldrT="[Text]"/>
      <dgm:spPr/>
      <dgm:t>
        <a:bodyPr/>
        <a:lstStyle/>
        <a:p>
          <a:r>
            <a:rPr lang="en-US" dirty="0" smtClean="0"/>
            <a:t>Water frame, 1769</a:t>
          </a:r>
          <a:endParaRPr lang="en-US" dirty="0"/>
        </a:p>
      </dgm:t>
    </dgm:pt>
    <dgm:pt modelId="{9A7FC839-5F7F-4718-BA0B-600C22B34955}" type="parTrans" cxnId="{08916B5E-9F25-4BAF-9D7A-84D4D627B2E5}">
      <dgm:prSet/>
      <dgm:spPr/>
      <dgm:t>
        <a:bodyPr/>
        <a:lstStyle/>
        <a:p>
          <a:endParaRPr lang="en-US"/>
        </a:p>
      </dgm:t>
    </dgm:pt>
    <dgm:pt modelId="{7627935C-4CF8-4DD2-B8C8-12494C915723}" type="sibTrans" cxnId="{08916B5E-9F25-4BAF-9D7A-84D4D627B2E5}">
      <dgm:prSet/>
      <dgm:spPr/>
      <dgm:t>
        <a:bodyPr/>
        <a:lstStyle/>
        <a:p>
          <a:endParaRPr lang="en-US"/>
        </a:p>
      </dgm:t>
    </dgm:pt>
    <dgm:pt modelId="{7F2EB400-0401-4C5E-B3DA-283ED9BC3901}">
      <dgm:prSet phldrT="[Text]"/>
      <dgm:spPr/>
      <dgm:t>
        <a:bodyPr/>
        <a:lstStyle/>
        <a:p>
          <a:r>
            <a:rPr lang="en-US" dirty="0" smtClean="0"/>
            <a:t>Water-powered spinning machine that was too large for use in a home – led to the creation of factories</a:t>
          </a:r>
          <a:endParaRPr lang="en-US" dirty="0"/>
        </a:p>
      </dgm:t>
    </dgm:pt>
    <dgm:pt modelId="{8B351200-3DAB-4543-8D45-C4EEF0390BF6}" type="parTrans" cxnId="{0FD75F71-29C7-422D-9F8E-A6B3144FFA58}">
      <dgm:prSet/>
      <dgm:spPr/>
      <dgm:t>
        <a:bodyPr/>
        <a:lstStyle/>
        <a:p>
          <a:endParaRPr lang="en-US"/>
        </a:p>
      </dgm:t>
    </dgm:pt>
    <dgm:pt modelId="{A964E8E7-6F19-449F-992C-CF90D8CC5290}" type="sibTrans" cxnId="{0FD75F71-29C7-422D-9F8E-A6B3144FFA58}">
      <dgm:prSet/>
      <dgm:spPr/>
      <dgm:t>
        <a:bodyPr/>
        <a:lstStyle/>
        <a:p>
          <a:endParaRPr lang="en-US"/>
        </a:p>
      </dgm:t>
    </dgm:pt>
    <dgm:pt modelId="{A4B9A194-21E9-4E1A-B64D-999836ED3C40}" type="pres">
      <dgm:prSet presAssocID="{0DA6FC4E-D8FB-4B32-B7BA-12CB10E69A82}" presName="Name0" presStyleCnt="0">
        <dgm:presLayoutVars>
          <dgm:dir/>
          <dgm:animLvl val="lvl"/>
          <dgm:resizeHandles val="exact"/>
        </dgm:presLayoutVars>
      </dgm:prSet>
      <dgm:spPr/>
      <dgm:t>
        <a:bodyPr/>
        <a:lstStyle/>
        <a:p>
          <a:endParaRPr lang="en-US"/>
        </a:p>
      </dgm:t>
    </dgm:pt>
    <dgm:pt modelId="{EE901C89-2DEC-4CBF-BF12-81E28633B9BF}" type="pres">
      <dgm:prSet presAssocID="{F9786F2A-21C6-4842-9949-C6BF1DA1FA9A}" presName="boxAndChildren" presStyleCnt="0"/>
      <dgm:spPr/>
    </dgm:pt>
    <dgm:pt modelId="{5368C5B2-D6C0-477B-945B-D3388F07FF75}" type="pres">
      <dgm:prSet presAssocID="{F9786F2A-21C6-4842-9949-C6BF1DA1FA9A}" presName="parentTextBox" presStyleLbl="node1" presStyleIdx="0" presStyleCnt="3"/>
      <dgm:spPr/>
      <dgm:t>
        <a:bodyPr/>
        <a:lstStyle/>
        <a:p>
          <a:endParaRPr lang="en-US"/>
        </a:p>
      </dgm:t>
    </dgm:pt>
    <dgm:pt modelId="{34FC737C-8DC8-404A-B755-EC49BAC0B605}" type="pres">
      <dgm:prSet presAssocID="{F9786F2A-21C6-4842-9949-C6BF1DA1FA9A}" presName="entireBox" presStyleLbl="node1" presStyleIdx="0" presStyleCnt="3"/>
      <dgm:spPr/>
      <dgm:t>
        <a:bodyPr/>
        <a:lstStyle/>
        <a:p>
          <a:endParaRPr lang="en-US"/>
        </a:p>
      </dgm:t>
    </dgm:pt>
    <dgm:pt modelId="{1A3D9321-4069-4A0F-913A-1A9BB4214A1F}" type="pres">
      <dgm:prSet presAssocID="{F9786F2A-21C6-4842-9949-C6BF1DA1FA9A}" presName="descendantBox" presStyleCnt="0"/>
      <dgm:spPr/>
    </dgm:pt>
    <dgm:pt modelId="{2422692B-E6FA-4038-9CF1-23FE663653FB}" type="pres">
      <dgm:prSet presAssocID="{D0924BD3-9EF6-45F3-B86F-94D3E055514B}" presName="childTextBox" presStyleLbl="fgAccFollowNode1" presStyleIdx="0" presStyleCnt="6" custScaleX="35737">
        <dgm:presLayoutVars>
          <dgm:bulletEnabled val="1"/>
        </dgm:presLayoutVars>
      </dgm:prSet>
      <dgm:spPr/>
      <dgm:t>
        <a:bodyPr/>
        <a:lstStyle/>
        <a:p>
          <a:endParaRPr lang="en-US"/>
        </a:p>
      </dgm:t>
    </dgm:pt>
    <dgm:pt modelId="{071BCA9D-DC4F-480A-A2FE-040B09808E4B}" type="pres">
      <dgm:prSet presAssocID="{7F2EB400-0401-4C5E-B3DA-283ED9BC3901}" presName="childTextBox" presStyleLbl="fgAccFollowNode1" presStyleIdx="1" presStyleCnt="6">
        <dgm:presLayoutVars>
          <dgm:bulletEnabled val="1"/>
        </dgm:presLayoutVars>
      </dgm:prSet>
      <dgm:spPr/>
      <dgm:t>
        <a:bodyPr/>
        <a:lstStyle/>
        <a:p>
          <a:endParaRPr lang="en-US"/>
        </a:p>
      </dgm:t>
    </dgm:pt>
    <dgm:pt modelId="{8BDC8A92-0A79-4BFD-ADC7-2609B203D297}" type="pres">
      <dgm:prSet presAssocID="{D480A3A2-0236-4449-9429-EAE4A2C5F467}" presName="sp" presStyleCnt="0"/>
      <dgm:spPr/>
    </dgm:pt>
    <dgm:pt modelId="{AE3A63BA-6E03-4979-BC99-40B386CA5420}" type="pres">
      <dgm:prSet presAssocID="{B3BEDDE6-9561-42E8-BB8E-CAD111BF6178}" presName="arrowAndChildren" presStyleCnt="0"/>
      <dgm:spPr/>
    </dgm:pt>
    <dgm:pt modelId="{D3B11F5F-81D8-45D1-AF49-9F5398EA4E5A}" type="pres">
      <dgm:prSet presAssocID="{B3BEDDE6-9561-42E8-BB8E-CAD111BF6178}" presName="parentTextArrow" presStyleLbl="node1" presStyleIdx="0" presStyleCnt="3"/>
      <dgm:spPr/>
      <dgm:t>
        <a:bodyPr/>
        <a:lstStyle/>
        <a:p>
          <a:endParaRPr lang="en-US"/>
        </a:p>
      </dgm:t>
    </dgm:pt>
    <dgm:pt modelId="{24AB3CFE-60BA-4F4B-A4A9-CB73DF04BE6A}" type="pres">
      <dgm:prSet presAssocID="{B3BEDDE6-9561-42E8-BB8E-CAD111BF6178}" presName="arrow" presStyleLbl="node1" presStyleIdx="1" presStyleCnt="3"/>
      <dgm:spPr/>
      <dgm:t>
        <a:bodyPr/>
        <a:lstStyle/>
        <a:p>
          <a:endParaRPr lang="en-US"/>
        </a:p>
      </dgm:t>
    </dgm:pt>
    <dgm:pt modelId="{A65E0130-A578-4A68-A912-A1F44195EF43}" type="pres">
      <dgm:prSet presAssocID="{B3BEDDE6-9561-42E8-BB8E-CAD111BF6178}" presName="descendantArrow" presStyleCnt="0"/>
      <dgm:spPr/>
    </dgm:pt>
    <dgm:pt modelId="{C2F43CD3-2FEB-4F22-988F-CD7903AEF2D7}" type="pres">
      <dgm:prSet presAssocID="{44B283FA-721E-4002-80A7-97073A61E2AE}" presName="childTextArrow" presStyleLbl="fgAccFollowNode1" presStyleIdx="2" presStyleCnt="6" custScaleX="29508">
        <dgm:presLayoutVars>
          <dgm:bulletEnabled val="1"/>
        </dgm:presLayoutVars>
      </dgm:prSet>
      <dgm:spPr/>
      <dgm:t>
        <a:bodyPr/>
        <a:lstStyle/>
        <a:p>
          <a:endParaRPr lang="en-US"/>
        </a:p>
      </dgm:t>
    </dgm:pt>
    <dgm:pt modelId="{337F2082-E570-45ED-8A8E-00D7A58F629A}" type="pres">
      <dgm:prSet presAssocID="{95428B0C-A0B3-4B92-A965-0101060DC1B6}" presName="childTextArrow" presStyleLbl="fgAccFollowNode1" presStyleIdx="3" presStyleCnt="6">
        <dgm:presLayoutVars>
          <dgm:bulletEnabled val="1"/>
        </dgm:presLayoutVars>
      </dgm:prSet>
      <dgm:spPr/>
      <dgm:t>
        <a:bodyPr/>
        <a:lstStyle/>
        <a:p>
          <a:endParaRPr lang="en-US"/>
        </a:p>
      </dgm:t>
    </dgm:pt>
    <dgm:pt modelId="{3D44B865-B84E-4D75-9FB9-466F24E40B8A}" type="pres">
      <dgm:prSet presAssocID="{723981A0-BFFC-4F7F-996A-EC3AB0287164}" presName="sp" presStyleCnt="0"/>
      <dgm:spPr/>
    </dgm:pt>
    <dgm:pt modelId="{AE6132D7-F00E-4D03-BF3A-DD65B269F7D1}" type="pres">
      <dgm:prSet presAssocID="{7FF9CA29-3305-4A38-993D-3287BF0ED2BF}" presName="arrowAndChildren" presStyleCnt="0"/>
      <dgm:spPr/>
    </dgm:pt>
    <dgm:pt modelId="{A46F2B48-5487-4F97-ADAC-2068D938DE65}" type="pres">
      <dgm:prSet presAssocID="{7FF9CA29-3305-4A38-993D-3287BF0ED2BF}" presName="parentTextArrow" presStyleLbl="node1" presStyleIdx="1" presStyleCnt="3"/>
      <dgm:spPr/>
      <dgm:t>
        <a:bodyPr/>
        <a:lstStyle/>
        <a:p>
          <a:endParaRPr lang="en-US"/>
        </a:p>
      </dgm:t>
    </dgm:pt>
    <dgm:pt modelId="{1ABF94D1-9ADA-48D1-B7CE-31C1734BA06E}" type="pres">
      <dgm:prSet presAssocID="{7FF9CA29-3305-4A38-993D-3287BF0ED2BF}" presName="arrow" presStyleLbl="node1" presStyleIdx="2" presStyleCnt="3"/>
      <dgm:spPr/>
      <dgm:t>
        <a:bodyPr/>
        <a:lstStyle/>
        <a:p>
          <a:endParaRPr lang="en-US"/>
        </a:p>
      </dgm:t>
    </dgm:pt>
    <dgm:pt modelId="{5F435780-F46B-42A5-A31A-C5A045049810}" type="pres">
      <dgm:prSet presAssocID="{7FF9CA29-3305-4A38-993D-3287BF0ED2BF}" presName="descendantArrow" presStyleCnt="0"/>
      <dgm:spPr/>
    </dgm:pt>
    <dgm:pt modelId="{04BC447E-BD9F-4DD5-8CA4-ABF70A3D9711}" type="pres">
      <dgm:prSet presAssocID="{BFF9D00C-315C-4F50-819F-EB5273FFCA29}" presName="childTextArrow" presStyleLbl="fgAccFollowNode1" presStyleIdx="4" presStyleCnt="6" custScaleX="29422">
        <dgm:presLayoutVars>
          <dgm:bulletEnabled val="1"/>
        </dgm:presLayoutVars>
      </dgm:prSet>
      <dgm:spPr/>
      <dgm:t>
        <a:bodyPr/>
        <a:lstStyle/>
        <a:p>
          <a:endParaRPr lang="en-US"/>
        </a:p>
      </dgm:t>
    </dgm:pt>
    <dgm:pt modelId="{A37AB70B-AF07-4606-96A3-271FA4E9CF47}" type="pres">
      <dgm:prSet presAssocID="{C27ED186-CFE3-4CE8-94BB-4D49FBDAEBDC}" presName="childTextArrow" presStyleLbl="fgAccFollowNode1" presStyleIdx="5" presStyleCnt="6">
        <dgm:presLayoutVars>
          <dgm:bulletEnabled val="1"/>
        </dgm:presLayoutVars>
      </dgm:prSet>
      <dgm:spPr/>
      <dgm:t>
        <a:bodyPr/>
        <a:lstStyle/>
        <a:p>
          <a:endParaRPr lang="en-US"/>
        </a:p>
      </dgm:t>
    </dgm:pt>
  </dgm:ptLst>
  <dgm:cxnLst>
    <dgm:cxn modelId="{5E95F570-CE1F-B542-BA80-08AF08A46AF2}" type="presOf" srcId="{F9786F2A-21C6-4842-9949-C6BF1DA1FA9A}" destId="{5368C5B2-D6C0-477B-945B-D3388F07FF75}" srcOrd="0" destOrd="0" presId="urn:microsoft.com/office/officeart/2005/8/layout/process4"/>
    <dgm:cxn modelId="{1EB616B6-4DF0-47ED-8D20-13BB02DC4D88}" srcId="{B3BEDDE6-9561-42E8-BB8E-CAD111BF6178}" destId="{44B283FA-721E-4002-80A7-97073A61E2AE}" srcOrd="0" destOrd="0" parTransId="{997C15F9-8F68-49CA-94C7-7963E65925AF}" sibTransId="{B8A7C0CF-144B-4DD9-AFFF-C10344B84CBE}"/>
    <dgm:cxn modelId="{3CF269EA-53F4-D648-8DD2-95EB2E3B216A}" type="presOf" srcId="{BFF9D00C-315C-4F50-819F-EB5273FFCA29}" destId="{04BC447E-BD9F-4DD5-8CA4-ABF70A3D9711}" srcOrd="0" destOrd="0" presId="urn:microsoft.com/office/officeart/2005/8/layout/process4"/>
    <dgm:cxn modelId="{F9BC6F6F-E876-754C-8FEE-E1E47D5834DF}" type="presOf" srcId="{95428B0C-A0B3-4B92-A965-0101060DC1B6}" destId="{337F2082-E570-45ED-8A8E-00D7A58F629A}" srcOrd="0" destOrd="0" presId="urn:microsoft.com/office/officeart/2005/8/layout/process4"/>
    <dgm:cxn modelId="{555F17C7-1494-4781-AFE7-A8E2803F9D55}" srcId="{7FF9CA29-3305-4A38-993D-3287BF0ED2BF}" destId="{C27ED186-CFE3-4CE8-94BB-4D49FBDAEBDC}" srcOrd="1" destOrd="0" parTransId="{49D79E6E-B2D4-47BC-9D42-FA482D4BEFB5}" sibTransId="{AF170416-037B-43C8-BA56-4CC2254677CD}"/>
    <dgm:cxn modelId="{7027ED28-CF12-884D-848E-38DF40DD8EF3}" type="presOf" srcId="{0DA6FC4E-D8FB-4B32-B7BA-12CB10E69A82}" destId="{A4B9A194-21E9-4E1A-B64D-999836ED3C40}" srcOrd="0" destOrd="0" presId="urn:microsoft.com/office/officeart/2005/8/layout/process4"/>
    <dgm:cxn modelId="{612317BA-BF99-A747-861F-9E90939C20B3}" type="presOf" srcId="{7F2EB400-0401-4C5E-B3DA-283ED9BC3901}" destId="{071BCA9D-DC4F-480A-A2FE-040B09808E4B}" srcOrd="0" destOrd="0" presId="urn:microsoft.com/office/officeart/2005/8/layout/process4"/>
    <dgm:cxn modelId="{87825095-9F30-431B-B685-89F1C1F49A66}" srcId="{0DA6FC4E-D8FB-4B32-B7BA-12CB10E69A82}" destId="{B3BEDDE6-9561-42E8-BB8E-CAD111BF6178}" srcOrd="1" destOrd="0" parTransId="{7F14973B-021D-4D89-A163-1F3E019A3AC8}" sibTransId="{D480A3A2-0236-4449-9429-EAE4A2C5F467}"/>
    <dgm:cxn modelId="{0FD75F71-29C7-422D-9F8E-A6B3144FFA58}" srcId="{F9786F2A-21C6-4842-9949-C6BF1DA1FA9A}" destId="{7F2EB400-0401-4C5E-B3DA-283ED9BC3901}" srcOrd="1" destOrd="0" parTransId="{8B351200-3DAB-4543-8D45-C4EEF0390BF6}" sibTransId="{A964E8E7-6F19-449F-992C-CF90D8CC5290}"/>
    <dgm:cxn modelId="{31A63252-958D-724C-A01A-EE0D5A6555AF}" type="presOf" srcId="{7FF9CA29-3305-4A38-993D-3287BF0ED2BF}" destId="{A46F2B48-5487-4F97-ADAC-2068D938DE65}" srcOrd="0" destOrd="0" presId="urn:microsoft.com/office/officeart/2005/8/layout/process4"/>
    <dgm:cxn modelId="{D5573AC5-CEBB-1344-9931-7D4AA9C2A07A}" type="presOf" srcId="{B3BEDDE6-9561-42E8-BB8E-CAD111BF6178}" destId="{D3B11F5F-81D8-45D1-AF49-9F5398EA4E5A}" srcOrd="0" destOrd="0" presId="urn:microsoft.com/office/officeart/2005/8/layout/process4"/>
    <dgm:cxn modelId="{60B1B47F-E8AF-4524-A06E-3B475D654BD8}" srcId="{0DA6FC4E-D8FB-4B32-B7BA-12CB10E69A82}" destId="{F9786F2A-21C6-4842-9949-C6BF1DA1FA9A}" srcOrd="2" destOrd="0" parTransId="{EBDA00A0-917F-45B4-9782-6D88ACE586C9}" sibTransId="{FCD2AA9F-A419-4B05-A690-9289B8A5457B}"/>
    <dgm:cxn modelId="{AE6ED46D-0732-7648-89BE-287627D3031F}" type="presOf" srcId="{D0924BD3-9EF6-45F3-B86F-94D3E055514B}" destId="{2422692B-E6FA-4038-9CF1-23FE663653FB}" srcOrd="0" destOrd="0" presId="urn:microsoft.com/office/officeart/2005/8/layout/process4"/>
    <dgm:cxn modelId="{2EC9DFB9-2DC8-FB46-AB67-7CF7E7B09F0F}" type="presOf" srcId="{B3BEDDE6-9561-42E8-BB8E-CAD111BF6178}" destId="{24AB3CFE-60BA-4F4B-A4A9-CB73DF04BE6A}" srcOrd="1" destOrd="0" presId="urn:microsoft.com/office/officeart/2005/8/layout/process4"/>
    <dgm:cxn modelId="{7D15CE8C-E7C0-E84E-ACEA-E5AE81D63693}" type="presOf" srcId="{C27ED186-CFE3-4CE8-94BB-4D49FBDAEBDC}" destId="{A37AB70B-AF07-4606-96A3-271FA4E9CF47}" srcOrd="0" destOrd="0" presId="urn:microsoft.com/office/officeart/2005/8/layout/process4"/>
    <dgm:cxn modelId="{08916B5E-9F25-4BAF-9D7A-84D4D627B2E5}" srcId="{F9786F2A-21C6-4842-9949-C6BF1DA1FA9A}" destId="{D0924BD3-9EF6-45F3-B86F-94D3E055514B}" srcOrd="0" destOrd="0" parTransId="{9A7FC839-5F7F-4718-BA0B-600C22B34955}" sibTransId="{7627935C-4CF8-4DD2-B8C8-12494C915723}"/>
    <dgm:cxn modelId="{AA9D38AA-13C3-453A-90F4-0444603F4A3A}" srcId="{0DA6FC4E-D8FB-4B32-B7BA-12CB10E69A82}" destId="{7FF9CA29-3305-4A38-993D-3287BF0ED2BF}" srcOrd="0" destOrd="0" parTransId="{84C2E7F5-72E7-4A3F-9BFD-348251370E6C}" sibTransId="{723981A0-BFFC-4F7F-996A-EC3AB0287164}"/>
    <dgm:cxn modelId="{9C20BED4-F4C5-034D-9635-AEEE665072F0}" type="presOf" srcId="{44B283FA-721E-4002-80A7-97073A61E2AE}" destId="{C2F43CD3-2FEB-4F22-988F-CD7903AEF2D7}" srcOrd="0" destOrd="0" presId="urn:microsoft.com/office/officeart/2005/8/layout/process4"/>
    <dgm:cxn modelId="{6014A4A2-44F4-4044-ACDD-C3B0000FD425}" type="presOf" srcId="{7FF9CA29-3305-4A38-993D-3287BF0ED2BF}" destId="{1ABF94D1-9ADA-48D1-B7CE-31C1734BA06E}" srcOrd="1" destOrd="0" presId="urn:microsoft.com/office/officeart/2005/8/layout/process4"/>
    <dgm:cxn modelId="{7D18C32E-EB89-4CC5-8BCF-A292EDEA3770}" srcId="{B3BEDDE6-9561-42E8-BB8E-CAD111BF6178}" destId="{95428B0C-A0B3-4B92-A965-0101060DC1B6}" srcOrd="1" destOrd="0" parTransId="{03F283DE-E5F4-429E-AB80-86EC1DD3B617}" sibTransId="{6C578DC7-68FB-4F59-81A2-6AE63E75F14B}"/>
    <dgm:cxn modelId="{05630B43-186B-3F42-A1E0-EBA007CCAE87}" type="presOf" srcId="{F9786F2A-21C6-4842-9949-C6BF1DA1FA9A}" destId="{34FC737C-8DC8-404A-B755-EC49BAC0B605}" srcOrd="1" destOrd="0" presId="urn:microsoft.com/office/officeart/2005/8/layout/process4"/>
    <dgm:cxn modelId="{C9A720EC-BA5D-4121-8176-33CA8974A8ED}" srcId="{7FF9CA29-3305-4A38-993D-3287BF0ED2BF}" destId="{BFF9D00C-315C-4F50-819F-EB5273FFCA29}" srcOrd="0" destOrd="0" parTransId="{EC39540E-4167-4B5A-A37B-ECF5EEF2D24B}" sibTransId="{0D36B811-D204-4233-9D67-71A2FC24688E}"/>
    <dgm:cxn modelId="{80A96D7D-D937-5149-9CC8-701B4DCCC103}" type="presParOf" srcId="{A4B9A194-21E9-4E1A-B64D-999836ED3C40}" destId="{EE901C89-2DEC-4CBF-BF12-81E28633B9BF}" srcOrd="0" destOrd="0" presId="urn:microsoft.com/office/officeart/2005/8/layout/process4"/>
    <dgm:cxn modelId="{6965195F-1BB9-F948-B323-9487E300D1E4}" type="presParOf" srcId="{EE901C89-2DEC-4CBF-BF12-81E28633B9BF}" destId="{5368C5B2-D6C0-477B-945B-D3388F07FF75}" srcOrd="0" destOrd="0" presId="urn:microsoft.com/office/officeart/2005/8/layout/process4"/>
    <dgm:cxn modelId="{B3CD4CF3-D8F2-3A42-BDE8-A5B2D92FB4A2}" type="presParOf" srcId="{EE901C89-2DEC-4CBF-BF12-81E28633B9BF}" destId="{34FC737C-8DC8-404A-B755-EC49BAC0B605}" srcOrd="1" destOrd="0" presId="urn:microsoft.com/office/officeart/2005/8/layout/process4"/>
    <dgm:cxn modelId="{61B36BE4-5687-E54C-9B30-5AC7DFC5E5C9}" type="presParOf" srcId="{EE901C89-2DEC-4CBF-BF12-81E28633B9BF}" destId="{1A3D9321-4069-4A0F-913A-1A9BB4214A1F}" srcOrd="2" destOrd="0" presId="urn:microsoft.com/office/officeart/2005/8/layout/process4"/>
    <dgm:cxn modelId="{88E778FE-8CDD-6F45-B92C-84A7E3528682}" type="presParOf" srcId="{1A3D9321-4069-4A0F-913A-1A9BB4214A1F}" destId="{2422692B-E6FA-4038-9CF1-23FE663653FB}" srcOrd="0" destOrd="0" presId="urn:microsoft.com/office/officeart/2005/8/layout/process4"/>
    <dgm:cxn modelId="{339D2FC6-164C-1845-ACE3-77A0F2D80132}" type="presParOf" srcId="{1A3D9321-4069-4A0F-913A-1A9BB4214A1F}" destId="{071BCA9D-DC4F-480A-A2FE-040B09808E4B}" srcOrd="1" destOrd="0" presId="urn:microsoft.com/office/officeart/2005/8/layout/process4"/>
    <dgm:cxn modelId="{283BB367-FC85-7649-8551-6704E1BBA4BF}" type="presParOf" srcId="{A4B9A194-21E9-4E1A-B64D-999836ED3C40}" destId="{8BDC8A92-0A79-4BFD-ADC7-2609B203D297}" srcOrd="1" destOrd="0" presId="urn:microsoft.com/office/officeart/2005/8/layout/process4"/>
    <dgm:cxn modelId="{ECCEA8D3-ADB4-B04D-82AE-DEFF3F098EE5}" type="presParOf" srcId="{A4B9A194-21E9-4E1A-B64D-999836ED3C40}" destId="{AE3A63BA-6E03-4979-BC99-40B386CA5420}" srcOrd="2" destOrd="0" presId="urn:microsoft.com/office/officeart/2005/8/layout/process4"/>
    <dgm:cxn modelId="{CB59258A-8023-344C-A618-FF88F1022245}" type="presParOf" srcId="{AE3A63BA-6E03-4979-BC99-40B386CA5420}" destId="{D3B11F5F-81D8-45D1-AF49-9F5398EA4E5A}" srcOrd="0" destOrd="0" presId="urn:microsoft.com/office/officeart/2005/8/layout/process4"/>
    <dgm:cxn modelId="{7B2FF90D-963B-D448-A38E-958092BF9E2A}" type="presParOf" srcId="{AE3A63BA-6E03-4979-BC99-40B386CA5420}" destId="{24AB3CFE-60BA-4F4B-A4A9-CB73DF04BE6A}" srcOrd="1" destOrd="0" presId="urn:microsoft.com/office/officeart/2005/8/layout/process4"/>
    <dgm:cxn modelId="{BE2C9DDD-03ED-5340-B5E2-85662F318BE4}" type="presParOf" srcId="{AE3A63BA-6E03-4979-BC99-40B386CA5420}" destId="{A65E0130-A578-4A68-A912-A1F44195EF43}" srcOrd="2" destOrd="0" presId="urn:microsoft.com/office/officeart/2005/8/layout/process4"/>
    <dgm:cxn modelId="{B0BEAE11-4E54-F04F-8751-DD591E9BD388}" type="presParOf" srcId="{A65E0130-A578-4A68-A912-A1F44195EF43}" destId="{C2F43CD3-2FEB-4F22-988F-CD7903AEF2D7}" srcOrd="0" destOrd="0" presId="urn:microsoft.com/office/officeart/2005/8/layout/process4"/>
    <dgm:cxn modelId="{D0814AC4-A4C9-B444-917E-F8304DFA548E}" type="presParOf" srcId="{A65E0130-A578-4A68-A912-A1F44195EF43}" destId="{337F2082-E570-45ED-8A8E-00D7A58F629A}" srcOrd="1" destOrd="0" presId="urn:microsoft.com/office/officeart/2005/8/layout/process4"/>
    <dgm:cxn modelId="{E0733D94-6C6B-744D-B67E-6F966A2836AB}" type="presParOf" srcId="{A4B9A194-21E9-4E1A-B64D-999836ED3C40}" destId="{3D44B865-B84E-4D75-9FB9-466F24E40B8A}" srcOrd="3" destOrd="0" presId="urn:microsoft.com/office/officeart/2005/8/layout/process4"/>
    <dgm:cxn modelId="{F4106A08-0E78-4F4B-AEC0-44CD274A360E}" type="presParOf" srcId="{A4B9A194-21E9-4E1A-B64D-999836ED3C40}" destId="{AE6132D7-F00E-4D03-BF3A-DD65B269F7D1}" srcOrd="4" destOrd="0" presId="urn:microsoft.com/office/officeart/2005/8/layout/process4"/>
    <dgm:cxn modelId="{B6DF40AC-C1E5-E74E-A34A-D3E8F25F859E}" type="presParOf" srcId="{AE6132D7-F00E-4D03-BF3A-DD65B269F7D1}" destId="{A46F2B48-5487-4F97-ADAC-2068D938DE65}" srcOrd="0" destOrd="0" presId="urn:microsoft.com/office/officeart/2005/8/layout/process4"/>
    <dgm:cxn modelId="{8C501A2F-4CDE-F444-823E-AEBC0587AF92}" type="presParOf" srcId="{AE6132D7-F00E-4D03-BF3A-DD65B269F7D1}" destId="{1ABF94D1-9ADA-48D1-B7CE-31C1734BA06E}" srcOrd="1" destOrd="0" presId="urn:microsoft.com/office/officeart/2005/8/layout/process4"/>
    <dgm:cxn modelId="{79A00E8C-D123-BA44-A76D-CB9C2D4AD388}" type="presParOf" srcId="{AE6132D7-F00E-4D03-BF3A-DD65B269F7D1}" destId="{5F435780-F46B-42A5-A31A-C5A045049810}" srcOrd="2" destOrd="0" presId="urn:microsoft.com/office/officeart/2005/8/layout/process4"/>
    <dgm:cxn modelId="{738F35B1-5531-2644-8D3D-7161BE9BD54D}" type="presParOf" srcId="{5F435780-F46B-42A5-A31A-C5A045049810}" destId="{04BC447E-BD9F-4DD5-8CA4-ABF70A3D9711}" srcOrd="0" destOrd="0" presId="urn:microsoft.com/office/officeart/2005/8/layout/process4"/>
    <dgm:cxn modelId="{88E881F1-46B7-BE41-BD29-F2E62A177D97}" type="presParOf" srcId="{5F435780-F46B-42A5-A31A-C5A045049810}" destId="{A37AB70B-AF07-4606-96A3-271FA4E9CF47}"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E491E05-531C-47D7-97AA-CAA8373B6D6F}" type="doc">
      <dgm:prSet loTypeId="urn:microsoft.com/office/officeart/2005/8/layout/process4" loCatId="list" qsTypeId="urn:microsoft.com/office/officeart/2005/8/quickstyle/simple1#7" qsCatId="simple" csTypeId="urn:microsoft.com/office/officeart/2005/8/colors/accent1_2#7" csCatId="accent1" phldr="1"/>
      <dgm:spPr/>
      <dgm:t>
        <a:bodyPr/>
        <a:lstStyle/>
        <a:p>
          <a:endParaRPr lang="en-US"/>
        </a:p>
      </dgm:t>
    </dgm:pt>
    <dgm:pt modelId="{79831065-81B8-4BDB-A1F5-1DC318294D7F}">
      <dgm:prSet phldrT="[Text]"/>
      <dgm:spPr/>
      <dgm:t>
        <a:bodyPr/>
        <a:lstStyle/>
        <a:p>
          <a:r>
            <a:rPr lang="en-US" dirty="0" smtClean="0"/>
            <a:t>Samuel Crompton (English)</a:t>
          </a:r>
          <a:endParaRPr lang="en-US" dirty="0"/>
        </a:p>
      </dgm:t>
    </dgm:pt>
    <dgm:pt modelId="{5E7B0C8A-D9E1-4B4C-84E4-3D3B049BDD10}" type="parTrans" cxnId="{265943CF-E0CD-4D99-AC57-215ECAE17F32}">
      <dgm:prSet/>
      <dgm:spPr/>
      <dgm:t>
        <a:bodyPr/>
        <a:lstStyle/>
        <a:p>
          <a:endParaRPr lang="en-US"/>
        </a:p>
      </dgm:t>
    </dgm:pt>
    <dgm:pt modelId="{6D6CA284-7F4C-48EA-9A45-22AAF43BFD80}" type="sibTrans" cxnId="{265943CF-E0CD-4D99-AC57-215ECAE17F32}">
      <dgm:prSet/>
      <dgm:spPr/>
      <dgm:t>
        <a:bodyPr/>
        <a:lstStyle/>
        <a:p>
          <a:endParaRPr lang="en-US"/>
        </a:p>
      </dgm:t>
    </dgm:pt>
    <dgm:pt modelId="{51A5BEF4-81A8-43DE-B521-2714DB5956DD}">
      <dgm:prSet phldrT="[Text]"/>
      <dgm:spPr/>
      <dgm:t>
        <a:bodyPr/>
        <a:lstStyle/>
        <a:p>
          <a:r>
            <a:rPr lang="en-US" dirty="0" smtClean="0"/>
            <a:t>Spinning mule, 1779</a:t>
          </a:r>
          <a:endParaRPr lang="en-US" dirty="0"/>
        </a:p>
      </dgm:t>
    </dgm:pt>
    <dgm:pt modelId="{138249DC-55A7-4590-BEA6-FDEE19AC9986}" type="parTrans" cxnId="{3BD453DB-1EF8-4E3F-AEC1-97898B2CEC93}">
      <dgm:prSet/>
      <dgm:spPr/>
      <dgm:t>
        <a:bodyPr/>
        <a:lstStyle/>
        <a:p>
          <a:endParaRPr lang="en-US"/>
        </a:p>
      </dgm:t>
    </dgm:pt>
    <dgm:pt modelId="{82C3D954-B8F2-400A-B55B-1D3744681874}" type="sibTrans" cxnId="{3BD453DB-1EF8-4E3F-AEC1-97898B2CEC93}">
      <dgm:prSet/>
      <dgm:spPr/>
      <dgm:t>
        <a:bodyPr/>
        <a:lstStyle/>
        <a:p>
          <a:endParaRPr lang="en-US"/>
        </a:p>
      </dgm:t>
    </dgm:pt>
    <dgm:pt modelId="{3C4106C2-8129-410E-AD9E-A244292AD37A}">
      <dgm:prSet phldrT="[Text]"/>
      <dgm:spPr/>
      <dgm:t>
        <a:bodyPr/>
        <a:lstStyle/>
        <a:p>
          <a:r>
            <a:rPr lang="en-US" dirty="0" smtClean="0"/>
            <a:t>Combined the spinning jenny and the water frame into a single device, increasing the production of fine thread</a:t>
          </a:r>
          <a:endParaRPr lang="en-US" dirty="0"/>
        </a:p>
      </dgm:t>
    </dgm:pt>
    <dgm:pt modelId="{7D93BC94-E6E7-4E2F-AF2D-7488FEE164DF}" type="parTrans" cxnId="{00BA0C16-C5B7-4E29-B47C-81551FAF6731}">
      <dgm:prSet/>
      <dgm:spPr/>
      <dgm:t>
        <a:bodyPr/>
        <a:lstStyle/>
        <a:p>
          <a:endParaRPr lang="en-US"/>
        </a:p>
      </dgm:t>
    </dgm:pt>
    <dgm:pt modelId="{483483E1-7F66-419D-9533-A6A61D4F1C0D}" type="sibTrans" cxnId="{00BA0C16-C5B7-4E29-B47C-81551FAF6731}">
      <dgm:prSet/>
      <dgm:spPr/>
      <dgm:t>
        <a:bodyPr/>
        <a:lstStyle/>
        <a:p>
          <a:endParaRPr lang="en-US"/>
        </a:p>
      </dgm:t>
    </dgm:pt>
    <dgm:pt modelId="{9B6A4A15-F810-4931-9459-42BFE5A589E3}">
      <dgm:prSet phldrT="[Text]"/>
      <dgm:spPr/>
      <dgm:t>
        <a:bodyPr/>
        <a:lstStyle/>
        <a:p>
          <a:r>
            <a:rPr lang="en-US" dirty="0" smtClean="0"/>
            <a:t>Edward Cartwright (English)</a:t>
          </a:r>
          <a:endParaRPr lang="en-US" dirty="0"/>
        </a:p>
      </dgm:t>
    </dgm:pt>
    <dgm:pt modelId="{AAF7E0F5-1CC8-40CD-9626-B33760EB4DF1}" type="parTrans" cxnId="{FCFFDE75-D812-4490-9202-ED8159C5A159}">
      <dgm:prSet/>
      <dgm:spPr/>
      <dgm:t>
        <a:bodyPr/>
        <a:lstStyle/>
        <a:p>
          <a:endParaRPr lang="en-US"/>
        </a:p>
      </dgm:t>
    </dgm:pt>
    <dgm:pt modelId="{1D9AD638-477D-4E33-B075-9EB92A04A273}" type="sibTrans" cxnId="{FCFFDE75-D812-4490-9202-ED8159C5A159}">
      <dgm:prSet/>
      <dgm:spPr/>
      <dgm:t>
        <a:bodyPr/>
        <a:lstStyle/>
        <a:p>
          <a:endParaRPr lang="en-US"/>
        </a:p>
      </dgm:t>
    </dgm:pt>
    <dgm:pt modelId="{7090B06F-CEAD-4BA9-BC93-02EC4FACF24F}">
      <dgm:prSet phldrT="[Text]"/>
      <dgm:spPr/>
      <dgm:t>
        <a:bodyPr/>
        <a:lstStyle/>
        <a:p>
          <a:r>
            <a:rPr lang="en-US" dirty="0" smtClean="0"/>
            <a:t>Power loom, 1785</a:t>
          </a:r>
          <a:endParaRPr lang="en-US" dirty="0"/>
        </a:p>
      </dgm:t>
    </dgm:pt>
    <dgm:pt modelId="{E77410EE-785F-46B2-B2EE-CBADD78CA1F3}" type="parTrans" cxnId="{DA868D8A-45B7-4FDC-A176-7731131842CE}">
      <dgm:prSet/>
      <dgm:spPr/>
      <dgm:t>
        <a:bodyPr/>
        <a:lstStyle/>
        <a:p>
          <a:endParaRPr lang="en-US"/>
        </a:p>
      </dgm:t>
    </dgm:pt>
    <dgm:pt modelId="{58CF1E6D-7C07-4D33-9B64-37CB618FC84E}" type="sibTrans" cxnId="{DA868D8A-45B7-4FDC-A176-7731131842CE}">
      <dgm:prSet/>
      <dgm:spPr/>
      <dgm:t>
        <a:bodyPr/>
        <a:lstStyle/>
        <a:p>
          <a:endParaRPr lang="en-US"/>
        </a:p>
      </dgm:t>
    </dgm:pt>
    <dgm:pt modelId="{A32D3945-96F1-406B-B149-DCD28995BE0C}">
      <dgm:prSet phldrT="[Text]"/>
      <dgm:spPr/>
      <dgm:t>
        <a:bodyPr/>
        <a:lstStyle/>
        <a:p>
          <a:r>
            <a:rPr lang="en-US" dirty="0" smtClean="0"/>
            <a:t>Water-powered device that automatically and quickly wove thread into cloth</a:t>
          </a:r>
          <a:endParaRPr lang="en-US" dirty="0"/>
        </a:p>
      </dgm:t>
    </dgm:pt>
    <dgm:pt modelId="{1BA6A55A-68E4-45C0-B7E4-937116660F77}" type="parTrans" cxnId="{81FDA0B7-1160-447D-9A06-D81ED40B6D70}">
      <dgm:prSet/>
      <dgm:spPr/>
      <dgm:t>
        <a:bodyPr/>
        <a:lstStyle/>
        <a:p>
          <a:endParaRPr lang="en-US"/>
        </a:p>
      </dgm:t>
    </dgm:pt>
    <dgm:pt modelId="{51461702-D512-448F-8237-6C8922BF0FC0}" type="sibTrans" cxnId="{81FDA0B7-1160-447D-9A06-D81ED40B6D70}">
      <dgm:prSet/>
      <dgm:spPr/>
      <dgm:t>
        <a:bodyPr/>
        <a:lstStyle/>
        <a:p>
          <a:endParaRPr lang="en-US"/>
        </a:p>
      </dgm:t>
    </dgm:pt>
    <dgm:pt modelId="{43A23744-918C-490C-81F4-927920082F5A}">
      <dgm:prSet phldrT="[Text]"/>
      <dgm:spPr/>
      <dgm:t>
        <a:bodyPr/>
        <a:lstStyle/>
        <a:p>
          <a:r>
            <a:rPr lang="en-US" dirty="0" smtClean="0"/>
            <a:t>Eli Whitney (American)</a:t>
          </a:r>
          <a:endParaRPr lang="en-US" dirty="0"/>
        </a:p>
      </dgm:t>
    </dgm:pt>
    <dgm:pt modelId="{749A335E-B6A4-4AE8-BAA6-F6F565670B01}" type="parTrans" cxnId="{343547CF-18D0-43ED-9D40-A1CB3D4CBB7C}">
      <dgm:prSet/>
      <dgm:spPr/>
      <dgm:t>
        <a:bodyPr/>
        <a:lstStyle/>
        <a:p>
          <a:endParaRPr lang="en-US"/>
        </a:p>
      </dgm:t>
    </dgm:pt>
    <dgm:pt modelId="{0022ADA0-BB54-498F-97C3-75D724B1EEDF}" type="sibTrans" cxnId="{343547CF-18D0-43ED-9D40-A1CB3D4CBB7C}">
      <dgm:prSet/>
      <dgm:spPr/>
      <dgm:t>
        <a:bodyPr/>
        <a:lstStyle/>
        <a:p>
          <a:endParaRPr lang="en-US"/>
        </a:p>
      </dgm:t>
    </dgm:pt>
    <dgm:pt modelId="{83090336-6FF2-4DDE-AD17-11528414537E}">
      <dgm:prSet phldrT="[Text]"/>
      <dgm:spPr/>
      <dgm:t>
        <a:bodyPr/>
        <a:lstStyle/>
        <a:p>
          <a:r>
            <a:rPr lang="en-US" dirty="0" smtClean="0"/>
            <a:t>Cotton gin, 1793</a:t>
          </a:r>
          <a:endParaRPr lang="en-US" dirty="0"/>
        </a:p>
      </dgm:t>
    </dgm:pt>
    <dgm:pt modelId="{608513E3-5DD9-4FAE-9FE1-595E370AE90E}" type="parTrans" cxnId="{69AB1BAE-88FF-4AC8-9A79-B176CC69C1D9}">
      <dgm:prSet/>
      <dgm:spPr/>
      <dgm:t>
        <a:bodyPr/>
        <a:lstStyle/>
        <a:p>
          <a:endParaRPr lang="en-US"/>
        </a:p>
      </dgm:t>
    </dgm:pt>
    <dgm:pt modelId="{0B48C61B-0C26-4EA0-A99E-72A676300078}" type="sibTrans" cxnId="{69AB1BAE-88FF-4AC8-9A79-B176CC69C1D9}">
      <dgm:prSet/>
      <dgm:spPr/>
      <dgm:t>
        <a:bodyPr/>
        <a:lstStyle/>
        <a:p>
          <a:endParaRPr lang="en-US"/>
        </a:p>
      </dgm:t>
    </dgm:pt>
    <dgm:pt modelId="{498273CC-A3F5-4941-82E3-4E2F08A8F01C}">
      <dgm:prSet phldrT="[Text]"/>
      <dgm:spPr/>
      <dgm:t>
        <a:bodyPr/>
        <a:lstStyle/>
        <a:p>
          <a:r>
            <a:rPr lang="en-US" dirty="0" smtClean="0"/>
            <a:t>Device separated raw cotton from cotton seeds, increasing the cotton supply while lowering the cost of raw cotton</a:t>
          </a:r>
          <a:endParaRPr lang="en-US" dirty="0"/>
        </a:p>
      </dgm:t>
    </dgm:pt>
    <dgm:pt modelId="{CAAE52BF-0BF4-45B5-8E68-34C97A270E83}" type="parTrans" cxnId="{D5C2BA29-686C-4BDA-A196-53C4BC0CC377}">
      <dgm:prSet/>
      <dgm:spPr/>
      <dgm:t>
        <a:bodyPr/>
        <a:lstStyle/>
        <a:p>
          <a:endParaRPr lang="en-US"/>
        </a:p>
      </dgm:t>
    </dgm:pt>
    <dgm:pt modelId="{508EC081-7207-433F-9F7A-E1FBB8FCA767}" type="sibTrans" cxnId="{D5C2BA29-686C-4BDA-A196-53C4BC0CC377}">
      <dgm:prSet/>
      <dgm:spPr/>
      <dgm:t>
        <a:bodyPr/>
        <a:lstStyle/>
        <a:p>
          <a:endParaRPr lang="en-US"/>
        </a:p>
      </dgm:t>
    </dgm:pt>
    <dgm:pt modelId="{0686F812-7E86-4E30-8D9C-68DBD1AF6F74}">
      <dgm:prSet phldrT="[Text]"/>
      <dgm:spPr/>
      <dgm:t>
        <a:bodyPr/>
        <a:lstStyle/>
        <a:p>
          <a:r>
            <a:rPr lang="en-US" dirty="0" smtClean="0"/>
            <a:t>Elias Howe (American)</a:t>
          </a:r>
          <a:endParaRPr lang="en-US" dirty="0"/>
        </a:p>
      </dgm:t>
    </dgm:pt>
    <dgm:pt modelId="{A4641527-96FB-4B08-9AE1-68FBEA488B52}" type="parTrans" cxnId="{2DCC3B2A-84AF-4818-8898-92B15D50AAB6}">
      <dgm:prSet/>
      <dgm:spPr/>
      <dgm:t>
        <a:bodyPr/>
        <a:lstStyle/>
        <a:p>
          <a:endParaRPr lang="en-US"/>
        </a:p>
      </dgm:t>
    </dgm:pt>
    <dgm:pt modelId="{C6FDC800-3A68-4084-B4D3-1EEF67FDA2BC}" type="sibTrans" cxnId="{2DCC3B2A-84AF-4818-8898-92B15D50AAB6}">
      <dgm:prSet/>
      <dgm:spPr/>
      <dgm:t>
        <a:bodyPr/>
        <a:lstStyle/>
        <a:p>
          <a:endParaRPr lang="en-US"/>
        </a:p>
      </dgm:t>
    </dgm:pt>
    <dgm:pt modelId="{58BFA94A-9BE8-44D2-AE0D-7D55442EB101}">
      <dgm:prSet phldrT="[Text]"/>
      <dgm:spPr/>
      <dgm:t>
        <a:bodyPr/>
        <a:lstStyle/>
        <a:p>
          <a:r>
            <a:rPr lang="en-US" dirty="0" smtClean="0"/>
            <a:t>Sewing machine, 1846</a:t>
          </a:r>
          <a:endParaRPr lang="en-US" dirty="0"/>
        </a:p>
      </dgm:t>
    </dgm:pt>
    <dgm:pt modelId="{D0845B2D-E591-4EAA-B74E-73613CB45D7B}" type="parTrans" cxnId="{B1488BA6-50DE-4E54-8850-A4FB5E698BD3}">
      <dgm:prSet/>
      <dgm:spPr/>
      <dgm:t>
        <a:bodyPr/>
        <a:lstStyle/>
        <a:p>
          <a:endParaRPr lang="en-US"/>
        </a:p>
      </dgm:t>
    </dgm:pt>
    <dgm:pt modelId="{AB99D9A7-4133-4D8D-8736-8599F9AF040F}" type="sibTrans" cxnId="{B1488BA6-50DE-4E54-8850-A4FB5E698BD3}">
      <dgm:prSet/>
      <dgm:spPr/>
      <dgm:t>
        <a:bodyPr/>
        <a:lstStyle/>
        <a:p>
          <a:endParaRPr lang="en-US"/>
        </a:p>
      </dgm:t>
    </dgm:pt>
    <dgm:pt modelId="{A86F165B-90D5-4AE8-A08A-9DF28358728D}">
      <dgm:prSet phldrT="[Text]"/>
      <dgm:spPr/>
      <dgm:t>
        <a:bodyPr/>
        <a:lstStyle/>
        <a:p>
          <a:r>
            <a:rPr lang="en-US" dirty="0" smtClean="0"/>
            <a:t>Speed of sewing greatly increased</a:t>
          </a:r>
          <a:endParaRPr lang="en-US" dirty="0"/>
        </a:p>
      </dgm:t>
    </dgm:pt>
    <dgm:pt modelId="{5D6E14FC-6756-41CC-BDDE-FDED49E09E6E}" type="parTrans" cxnId="{24DE960C-5027-4CFB-ADD7-83B5F0BD91BE}">
      <dgm:prSet/>
      <dgm:spPr/>
      <dgm:t>
        <a:bodyPr/>
        <a:lstStyle/>
        <a:p>
          <a:endParaRPr lang="en-US"/>
        </a:p>
      </dgm:t>
    </dgm:pt>
    <dgm:pt modelId="{1D0EB3BA-7B24-4D1B-A700-B0DE03CE75C2}" type="sibTrans" cxnId="{24DE960C-5027-4CFB-ADD7-83B5F0BD91BE}">
      <dgm:prSet/>
      <dgm:spPr/>
      <dgm:t>
        <a:bodyPr/>
        <a:lstStyle/>
        <a:p>
          <a:endParaRPr lang="en-US"/>
        </a:p>
      </dgm:t>
    </dgm:pt>
    <dgm:pt modelId="{49492391-96C1-4E54-9303-D658F2FCAF2D}" type="pres">
      <dgm:prSet presAssocID="{7E491E05-531C-47D7-97AA-CAA8373B6D6F}" presName="Name0" presStyleCnt="0">
        <dgm:presLayoutVars>
          <dgm:dir/>
          <dgm:animLvl val="lvl"/>
          <dgm:resizeHandles val="exact"/>
        </dgm:presLayoutVars>
      </dgm:prSet>
      <dgm:spPr/>
      <dgm:t>
        <a:bodyPr/>
        <a:lstStyle/>
        <a:p>
          <a:endParaRPr lang="en-US"/>
        </a:p>
      </dgm:t>
    </dgm:pt>
    <dgm:pt modelId="{6D709050-68E4-4F56-96F7-E85D2B0D1758}" type="pres">
      <dgm:prSet presAssocID="{0686F812-7E86-4E30-8D9C-68DBD1AF6F74}" presName="boxAndChildren" presStyleCnt="0"/>
      <dgm:spPr/>
    </dgm:pt>
    <dgm:pt modelId="{9136BAE5-9754-4BBC-9A78-9D61F76F124A}" type="pres">
      <dgm:prSet presAssocID="{0686F812-7E86-4E30-8D9C-68DBD1AF6F74}" presName="parentTextBox" presStyleLbl="node1" presStyleIdx="0" presStyleCnt="4"/>
      <dgm:spPr/>
      <dgm:t>
        <a:bodyPr/>
        <a:lstStyle/>
        <a:p>
          <a:endParaRPr lang="en-US"/>
        </a:p>
      </dgm:t>
    </dgm:pt>
    <dgm:pt modelId="{B3D7C07F-FD73-4AB8-BCDE-14A30FEC8C00}" type="pres">
      <dgm:prSet presAssocID="{0686F812-7E86-4E30-8D9C-68DBD1AF6F74}" presName="entireBox" presStyleLbl="node1" presStyleIdx="0" presStyleCnt="4"/>
      <dgm:spPr/>
      <dgm:t>
        <a:bodyPr/>
        <a:lstStyle/>
        <a:p>
          <a:endParaRPr lang="en-US"/>
        </a:p>
      </dgm:t>
    </dgm:pt>
    <dgm:pt modelId="{FD186342-3832-4748-84D1-38550D31EE74}" type="pres">
      <dgm:prSet presAssocID="{0686F812-7E86-4E30-8D9C-68DBD1AF6F74}" presName="descendantBox" presStyleCnt="0"/>
      <dgm:spPr/>
    </dgm:pt>
    <dgm:pt modelId="{5CB4E3ED-D9BB-4CAC-B26E-BA0F5FD08BB8}" type="pres">
      <dgm:prSet presAssocID="{58BFA94A-9BE8-44D2-AE0D-7D55442EB101}" presName="childTextBox" presStyleLbl="fgAccFollowNode1" presStyleIdx="0" presStyleCnt="8" custScaleX="40649">
        <dgm:presLayoutVars>
          <dgm:bulletEnabled val="1"/>
        </dgm:presLayoutVars>
      </dgm:prSet>
      <dgm:spPr/>
      <dgm:t>
        <a:bodyPr/>
        <a:lstStyle/>
        <a:p>
          <a:endParaRPr lang="en-US"/>
        </a:p>
      </dgm:t>
    </dgm:pt>
    <dgm:pt modelId="{AF237B02-56D5-4473-8A87-4F7C47137AB5}" type="pres">
      <dgm:prSet presAssocID="{A86F165B-90D5-4AE8-A08A-9DF28358728D}" presName="childTextBox" presStyleLbl="fgAccFollowNode1" presStyleIdx="1" presStyleCnt="8">
        <dgm:presLayoutVars>
          <dgm:bulletEnabled val="1"/>
        </dgm:presLayoutVars>
      </dgm:prSet>
      <dgm:spPr/>
      <dgm:t>
        <a:bodyPr/>
        <a:lstStyle/>
        <a:p>
          <a:endParaRPr lang="en-US"/>
        </a:p>
      </dgm:t>
    </dgm:pt>
    <dgm:pt modelId="{777D14C6-F7F8-49DC-AF37-6D3D89CAF966}" type="pres">
      <dgm:prSet presAssocID="{0022ADA0-BB54-498F-97C3-75D724B1EEDF}" presName="sp" presStyleCnt="0"/>
      <dgm:spPr/>
    </dgm:pt>
    <dgm:pt modelId="{9608A2B3-33FC-48D1-AC66-CCFC5EA3EB02}" type="pres">
      <dgm:prSet presAssocID="{43A23744-918C-490C-81F4-927920082F5A}" presName="arrowAndChildren" presStyleCnt="0"/>
      <dgm:spPr/>
    </dgm:pt>
    <dgm:pt modelId="{37C1CFBC-672A-422D-9821-CFC6D5E939EF}" type="pres">
      <dgm:prSet presAssocID="{43A23744-918C-490C-81F4-927920082F5A}" presName="parentTextArrow" presStyleLbl="node1" presStyleIdx="0" presStyleCnt="4"/>
      <dgm:spPr/>
      <dgm:t>
        <a:bodyPr/>
        <a:lstStyle/>
        <a:p>
          <a:endParaRPr lang="en-US"/>
        </a:p>
      </dgm:t>
    </dgm:pt>
    <dgm:pt modelId="{24B0F7E2-246A-4650-A6BB-126F0CAF1CB2}" type="pres">
      <dgm:prSet presAssocID="{43A23744-918C-490C-81F4-927920082F5A}" presName="arrow" presStyleLbl="node1" presStyleIdx="1" presStyleCnt="4"/>
      <dgm:spPr/>
      <dgm:t>
        <a:bodyPr/>
        <a:lstStyle/>
        <a:p>
          <a:endParaRPr lang="en-US"/>
        </a:p>
      </dgm:t>
    </dgm:pt>
    <dgm:pt modelId="{287179F9-DEED-4E96-B534-111A0D30D6F3}" type="pres">
      <dgm:prSet presAssocID="{43A23744-918C-490C-81F4-927920082F5A}" presName="descendantArrow" presStyleCnt="0"/>
      <dgm:spPr/>
    </dgm:pt>
    <dgm:pt modelId="{B1B1303F-B624-4114-933A-8433E33DE89D}" type="pres">
      <dgm:prSet presAssocID="{83090336-6FF2-4DDE-AD17-11528414537E}" presName="childTextArrow" presStyleLbl="fgAccFollowNode1" presStyleIdx="2" presStyleCnt="8" custScaleX="44389">
        <dgm:presLayoutVars>
          <dgm:bulletEnabled val="1"/>
        </dgm:presLayoutVars>
      </dgm:prSet>
      <dgm:spPr/>
      <dgm:t>
        <a:bodyPr/>
        <a:lstStyle/>
        <a:p>
          <a:endParaRPr lang="en-US"/>
        </a:p>
      </dgm:t>
    </dgm:pt>
    <dgm:pt modelId="{0059F137-3BFD-4752-8446-09CA8FD82C70}" type="pres">
      <dgm:prSet presAssocID="{498273CC-A3F5-4941-82E3-4E2F08A8F01C}" presName="childTextArrow" presStyleLbl="fgAccFollowNode1" presStyleIdx="3" presStyleCnt="8">
        <dgm:presLayoutVars>
          <dgm:bulletEnabled val="1"/>
        </dgm:presLayoutVars>
      </dgm:prSet>
      <dgm:spPr/>
      <dgm:t>
        <a:bodyPr/>
        <a:lstStyle/>
        <a:p>
          <a:endParaRPr lang="en-US"/>
        </a:p>
      </dgm:t>
    </dgm:pt>
    <dgm:pt modelId="{CE78D957-16D5-4BB1-89E9-040C9622F806}" type="pres">
      <dgm:prSet presAssocID="{1D9AD638-477D-4E33-B075-9EB92A04A273}" presName="sp" presStyleCnt="0"/>
      <dgm:spPr/>
    </dgm:pt>
    <dgm:pt modelId="{B5C28191-B96B-47A2-9E18-7B885DCF0CF4}" type="pres">
      <dgm:prSet presAssocID="{9B6A4A15-F810-4931-9459-42BFE5A589E3}" presName="arrowAndChildren" presStyleCnt="0"/>
      <dgm:spPr/>
    </dgm:pt>
    <dgm:pt modelId="{311F7CC0-5D52-4C53-A644-FE3591A5952C}" type="pres">
      <dgm:prSet presAssocID="{9B6A4A15-F810-4931-9459-42BFE5A589E3}" presName="parentTextArrow" presStyleLbl="node1" presStyleIdx="1" presStyleCnt="4"/>
      <dgm:spPr/>
      <dgm:t>
        <a:bodyPr/>
        <a:lstStyle/>
        <a:p>
          <a:endParaRPr lang="en-US"/>
        </a:p>
      </dgm:t>
    </dgm:pt>
    <dgm:pt modelId="{BF87FEC1-15D1-4F37-8604-B99DA0F26510}" type="pres">
      <dgm:prSet presAssocID="{9B6A4A15-F810-4931-9459-42BFE5A589E3}" presName="arrow" presStyleLbl="node1" presStyleIdx="2" presStyleCnt="4"/>
      <dgm:spPr/>
      <dgm:t>
        <a:bodyPr/>
        <a:lstStyle/>
        <a:p>
          <a:endParaRPr lang="en-US"/>
        </a:p>
      </dgm:t>
    </dgm:pt>
    <dgm:pt modelId="{93C7DEAA-380A-418C-BFB7-4D3043CFEB08}" type="pres">
      <dgm:prSet presAssocID="{9B6A4A15-F810-4931-9459-42BFE5A589E3}" presName="descendantArrow" presStyleCnt="0"/>
      <dgm:spPr/>
    </dgm:pt>
    <dgm:pt modelId="{6C7595A3-3ED2-4315-9073-1C260DEB6B98}" type="pres">
      <dgm:prSet presAssocID="{7090B06F-CEAD-4BA9-BC93-02EC4FACF24F}" presName="childTextArrow" presStyleLbl="fgAccFollowNode1" presStyleIdx="4" presStyleCnt="8" custScaleX="48334">
        <dgm:presLayoutVars>
          <dgm:bulletEnabled val="1"/>
        </dgm:presLayoutVars>
      </dgm:prSet>
      <dgm:spPr/>
      <dgm:t>
        <a:bodyPr/>
        <a:lstStyle/>
        <a:p>
          <a:endParaRPr lang="en-US"/>
        </a:p>
      </dgm:t>
    </dgm:pt>
    <dgm:pt modelId="{D3853446-AA26-452B-BD94-576B35A26622}" type="pres">
      <dgm:prSet presAssocID="{A32D3945-96F1-406B-B149-DCD28995BE0C}" presName="childTextArrow" presStyleLbl="fgAccFollowNode1" presStyleIdx="5" presStyleCnt="8">
        <dgm:presLayoutVars>
          <dgm:bulletEnabled val="1"/>
        </dgm:presLayoutVars>
      </dgm:prSet>
      <dgm:spPr/>
      <dgm:t>
        <a:bodyPr/>
        <a:lstStyle/>
        <a:p>
          <a:endParaRPr lang="en-US"/>
        </a:p>
      </dgm:t>
    </dgm:pt>
    <dgm:pt modelId="{22240E60-E0BB-4145-9323-195771C044C8}" type="pres">
      <dgm:prSet presAssocID="{6D6CA284-7F4C-48EA-9A45-22AAF43BFD80}" presName="sp" presStyleCnt="0"/>
      <dgm:spPr/>
    </dgm:pt>
    <dgm:pt modelId="{25E42C78-6724-498C-A01D-0C1A1597BD83}" type="pres">
      <dgm:prSet presAssocID="{79831065-81B8-4BDB-A1F5-1DC318294D7F}" presName="arrowAndChildren" presStyleCnt="0"/>
      <dgm:spPr/>
    </dgm:pt>
    <dgm:pt modelId="{3AD5138B-6997-4627-8789-FCE0E8C37435}" type="pres">
      <dgm:prSet presAssocID="{79831065-81B8-4BDB-A1F5-1DC318294D7F}" presName="parentTextArrow" presStyleLbl="node1" presStyleIdx="2" presStyleCnt="4"/>
      <dgm:spPr/>
      <dgm:t>
        <a:bodyPr/>
        <a:lstStyle/>
        <a:p>
          <a:endParaRPr lang="en-US"/>
        </a:p>
      </dgm:t>
    </dgm:pt>
    <dgm:pt modelId="{AD359FAB-5B3E-4AD7-BBA3-16E208DB0F2B}" type="pres">
      <dgm:prSet presAssocID="{79831065-81B8-4BDB-A1F5-1DC318294D7F}" presName="arrow" presStyleLbl="node1" presStyleIdx="3" presStyleCnt="4"/>
      <dgm:spPr/>
      <dgm:t>
        <a:bodyPr/>
        <a:lstStyle/>
        <a:p>
          <a:endParaRPr lang="en-US"/>
        </a:p>
      </dgm:t>
    </dgm:pt>
    <dgm:pt modelId="{63BD28CD-BA09-4CE1-B9E7-76B039571AAE}" type="pres">
      <dgm:prSet presAssocID="{79831065-81B8-4BDB-A1F5-1DC318294D7F}" presName="descendantArrow" presStyleCnt="0"/>
      <dgm:spPr/>
    </dgm:pt>
    <dgm:pt modelId="{60229AE1-E167-464E-A35F-EFDE9A03FAF2}" type="pres">
      <dgm:prSet presAssocID="{51A5BEF4-81A8-43DE-B521-2714DB5956DD}" presName="childTextArrow" presStyleLbl="fgAccFollowNode1" presStyleIdx="6" presStyleCnt="8" custScaleX="44389">
        <dgm:presLayoutVars>
          <dgm:bulletEnabled val="1"/>
        </dgm:presLayoutVars>
      </dgm:prSet>
      <dgm:spPr/>
      <dgm:t>
        <a:bodyPr/>
        <a:lstStyle/>
        <a:p>
          <a:endParaRPr lang="en-US"/>
        </a:p>
      </dgm:t>
    </dgm:pt>
    <dgm:pt modelId="{90A825E1-BC30-4763-A249-E117CB069157}" type="pres">
      <dgm:prSet presAssocID="{3C4106C2-8129-410E-AD9E-A244292AD37A}" presName="childTextArrow" presStyleLbl="fgAccFollowNode1" presStyleIdx="7" presStyleCnt="8">
        <dgm:presLayoutVars>
          <dgm:bulletEnabled val="1"/>
        </dgm:presLayoutVars>
      </dgm:prSet>
      <dgm:spPr/>
      <dgm:t>
        <a:bodyPr/>
        <a:lstStyle/>
        <a:p>
          <a:endParaRPr lang="en-US"/>
        </a:p>
      </dgm:t>
    </dgm:pt>
  </dgm:ptLst>
  <dgm:cxnLst>
    <dgm:cxn modelId="{B4A27AA1-5F6B-6845-8DCB-BD45DA27E232}" type="presOf" srcId="{51A5BEF4-81A8-43DE-B521-2714DB5956DD}" destId="{60229AE1-E167-464E-A35F-EFDE9A03FAF2}" srcOrd="0" destOrd="0" presId="urn:microsoft.com/office/officeart/2005/8/layout/process4"/>
    <dgm:cxn modelId="{DA868D8A-45B7-4FDC-A176-7731131842CE}" srcId="{9B6A4A15-F810-4931-9459-42BFE5A589E3}" destId="{7090B06F-CEAD-4BA9-BC93-02EC4FACF24F}" srcOrd="0" destOrd="0" parTransId="{E77410EE-785F-46B2-B2EE-CBADD78CA1F3}" sibTransId="{58CF1E6D-7C07-4D33-9B64-37CB618FC84E}"/>
    <dgm:cxn modelId="{A8858150-A063-404F-9CCA-CD8E5CA968B2}" type="presOf" srcId="{79831065-81B8-4BDB-A1F5-1DC318294D7F}" destId="{3AD5138B-6997-4627-8789-FCE0E8C37435}" srcOrd="0" destOrd="0" presId="urn:microsoft.com/office/officeart/2005/8/layout/process4"/>
    <dgm:cxn modelId="{B1488BA6-50DE-4E54-8850-A4FB5E698BD3}" srcId="{0686F812-7E86-4E30-8D9C-68DBD1AF6F74}" destId="{58BFA94A-9BE8-44D2-AE0D-7D55442EB101}" srcOrd="0" destOrd="0" parTransId="{D0845B2D-E591-4EAA-B74E-73613CB45D7B}" sibTransId="{AB99D9A7-4133-4D8D-8736-8599F9AF040F}"/>
    <dgm:cxn modelId="{97728830-84B5-6745-8F30-59E14DE2A7BC}" type="presOf" srcId="{43A23744-918C-490C-81F4-927920082F5A}" destId="{24B0F7E2-246A-4650-A6BB-126F0CAF1CB2}" srcOrd="1" destOrd="0" presId="urn:microsoft.com/office/officeart/2005/8/layout/process4"/>
    <dgm:cxn modelId="{EC2DE03F-FA01-8940-B0F7-0F4D690F55A0}" type="presOf" srcId="{43A23744-918C-490C-81F4-927920082F5A}" destId="{37C1CFBC-672A-422D-9821-CFC6D5E939EF}" srcOrd="0" destOrd="0" presId="urn:microsoft.com/office/officeart/2005/8/layout/process4"/>
    <dgm:cxn modelId="{F1372A2E-D0BE-554B-952C-ED33F9EE1F20}" type="presOf" srcId="{A86F165B-90D5-4AE8-A08A-9DF28358728D}" destId="{AF237B02-56D5-4473-8A87-4F7C47137AB5}" srcOrd="0" destOrd="0" presId="urn:microsoft.com/office/officeart/2005/8/layout/process4"/>
    <dgm:cxn modelId="{265943CF-E0CD-4D99-AC57-215ECAE17F32}" srcId="{7E491E05-531C-47D7-97AA-CAA8373B6D6F}" destId="{79831065-81B8-4BDB-A1F5-1DC318294D7F}" srcOrd="0" destOrd="0" parTransId="{5E7B0C8A-D9E1-4B4C-84E4-3D3B049BDD10}" sibTransId="{6D6CA284-7F4C-48EA-9A45-22AAF43BFD80}"/>
    <dgm:cxn modelId="{39700166-E889-5648-B258-20FC54CEB36D}" type="presOf" srcId="{79831065-81B8-4BDB-A1F5-1DC318294D7F}" destId="{AD359FAB-5B3E-4AD7-BBA3-16E208DB0F2B}" srcOrd="1" destOrd="0" presId="urn:microsoft.com/office/officeart/2005/8/layout/process4"/>
    <dgm:cxn modelId="{7A6CB06F-8F33-2F46-814C-894EA135DD6C}" type="presOf" srcId="{7E491E05-531C-47D7-97AA-CAA8373B6D6F}" destId="{49492391-96C1-4E54-9303-D658F2FCAF2D}" srcOrd="0" destOrd="0" presId="urn:microsoft.com/office/officeart/2005/8/layout/process4"/>
    <dgm:cxn modelId="{8647EA0F-2743-4B45-ADB1-F371E225861E}" type="presOf" srcId="{9B6A4A15-F810-4931-9459-42BFE5A589E3}" destId="{311F7CC0-5D52-4C53-A644-FE3591A5952C}" srcOrd="0" destOrd="0" presId="urn:microsoft.com/office/officeart/2005/8/layout/process4"/>
    <dgm:cxn modelId="{D5C2BA29-686C-4BDA-A196-53C4BC0CC377}" srcId="{43A23744-918C-490C-81F4-927920082F5A}" destId="{498273CC-A3F5-4941-82E3-4E2F08A8F01C}" srcOrd="1" destOrd="0" parTransId="{CAAE52BF-0BF4-45B5-8E68-34C97A270E83}" sibTransId="{508EC081-7207-433F-9F7A-E1FBB8FCA767}"/>
    <dgm:cxn modelId="{00BA0C16-C5B7-4E29-B47C-81551FAF6731}" srcId="{79831065-81B8-4BDB-A1F5-1DC318294D7F}" destId="{3C4106C2-8129-410E-AD9E-A244292AD37A}" srcOrd="1" destOrd="0" parTransId="{7D93BC94-E6E7-4E2F-AF2D-7488FEE164DF}" sibTransId="{483483E1-7F66-419D-9533-A6A61D4F1C0D}"/>
    <dgm:cxn modelId="{69F405A9-5B87-0B4F-8558-6467C1467AC5}" type="presOf" srcId="{83090336-6FF2-4DDE-AD17-11528414537E}" destId="{B1B1303F-B624-4114-933A-8433E33DE89D}" srcOrd="0" destOrd="0" presId="urn:microsoft.com/office/officeart/2005/8/layout/process4"/>
    <dgm:cxn modelId="{3BD453DB-1EF8-4E3F-AEC1-97898B2CEC93}" srcId="{79831065-81B8-4BDB-A1F5-1DC318294D7F}" destId="{51A5BEF4-81A8-43DE-B521-2714DB5956DD}" srcOrd="0" destOrd="0" parTransId="{138249DC-55A7-4590-BEA6-FDEE19AC9986}" sibTransId="{82C3D954-B8F2-400A-B55B-1D3744681874}"/>
    <dgm:cxn modelId="{81FDA0B7-1160-447D-9A06-D81ED40B6D70}" srcId="{9B6A4A15-F810-4931-9459-42BFE5A589E3}" destId="{A32D3945-96F1-406B-B149-DCD28995BE0C}" srcOrd="1" destOrd="0" parTransId="{1BA6A55A-68E4-45C0-B7E4-937116660F77}" sibTransId="{51461702-D512-448F-8237-6C8922BF0FC0}"/>
    <dgm:cxn modelId="{1E92FF69-5460-3F41-B1E7-922E6DEEBAC4}" type="presOf" srcId="{0686F812-7E86-4E30-8D9C-68DBD1AF6F74}" destId="{9136BAE5-9754-4BBC-9A78-9D61F76F124A}" srcOrd="0" destOrd="0" presId="urn:microsoft.com/office/officeart/2005/8/layout/process4"/>
    <dgm:cxn modelId="{343547CF-18D0-43ED-9D40-A1CB3D4CBB7C}" srcId="{7E491E05-531C-47D7-97AA-CAA8373B6D6F}" destId="{43A23744-918C-490C-81F4-927920082F5A}" srcOrd="2" destOrd="0" parTransId="{749A335E-B6A4-4AE8-BAA6-F6F565670B01}" sibTransId="{0022ADA0-BB54-498F-97C3-75D724B1EEDF}"/>
    <dgm:cxn modelId="{9E5BE23E-228C-8C41-AAFD-40F5B70AF772}" type="presOf" srcId="{3C4106C2-8129-410E-AD9E-A244292AD37A}" destId="{90A825E1-BC30-4763-A249-E117CB069157}" srcOrd="0" destOrd="0" presId="urn:microsoft.com/office/officeart/2005/8/layout/process4"/>
    <dgm:cxn modelId="{18A829E0-9197-174C-A773-D461D208D067}" type="presOf" srcId="{9B6A4A15-F810-4931-9459-42BFE5A589E3}" destId="{BF87FEC1-15D1-4F37-8604-B99DA0F26510}" srcOrd="1" destOrd="0" presId="urn:microsoft.com/office/officeart/2005/8/layout/process4"/>
    <dgm:cxn modelId="{2DCC3B2A-84AF-4818-8898-92B15D50AAB6}" srcId="{7E491E05-531C-47D7-97AA-CAA8373B6D6F}" destId="{0686F812-7E86-4E30-8D9C-68DBD1AF6F74}" srcOrd="3" destOrd="0" parTransId="{A4641527-96FB-4B08-9AE1-68FBEA488B52}" sibTransId="{C6FDC800-3A68-4084-B4D3-1EEF67FDA2BC}"/>
    <dgm:cxn modelId="{48F201DA-3B25-FA45-BA0A-8A4A25342587}" type="presOf" srcId="{0686F812-7E86-4E30-8D9C-68DBD1AF6F74}" destId="{B3D7C07F-FD73-4AB8-BCDE-14A30FEC8C00}" srcOrd="1" destOrd="0" presId="urn:microsoft.com/office/officeart/2005/8/layout/process4"/>
    <dgm:cxn modelId="{FCFFDE75-D812-4490-9202-ED8159C5A159}" srcId="{7E491E05-531C-47D7-97AA-CAA8373B6D6F}" destId="{9B6A4A15-F810-4931-9459-42BFE5A589E3}" srcOrd="1" destOrd="0" parTransId="{AAF7E0F5-1CC8-40CD-9626-B33760EB4DF1}" sibTransId="{1D9AD638-477D-4E33-B075-9EB92A04A273}"/>
    <dgm:cxn modelId="{C4DA511B-AB94-6946-A984-4C2B57D8E130}" type="presOf" srcId="{7090B06F-CEAD-4BA9-BC93-02EC4FACF24F}" destId="{6C7595A3-3ED2-4315-9073-1C260DEB6B98}" srcOrd="0" destOrd="0" presId="urn:microsoft.com/office/officeart/2005/8/layout/process4"/>
    <dgm:cxn modelId="{69AB1BAE-88FF-4AC8-9A79-B176CC69C1D9}" srcId="{43A23744-918C-490C-81F4-927920082F5A}" destId="{83090336-6FF2-4DDE-AD17-11528414537E}" srcOrd="0" destOrd="0" parTransId="{608513E3-5DD9-4FAE-9FE1-595E370AE90E}" sibTransId="{0B48C61B-0C26-4EA0-A99E-72A676300078}"/>
    <dgm:cxn modelId="{24DE960C-5027-4CFB-ADD7-83B5F0BD91BE}" srcId="{0686F812-7E86-4E30-8D9C-68DBD1AF6F74}" destId="{A86F165B-90D5-4AE8-A08A-9DF28358728D}" srcOrd="1" destOrd="0" parTransId="{5D6E14FC-6756-41CC-BDDE-FDED49E09E6E}" sibTransId="{1D0EB3BA-7B24-4D1B-A700-B0DE03CE75C2}"/>
    <dgm:cxn modelId="{6724F4AE-4BCE-E64C-ACE6-EF197E5327D8}" type="presOf" srcId="{A32D3945-96F1-406B-B149-DCD28995BE0C}" destId="{D3853446-AA26-452B-BD94-576B35A26622}" srcOrd="0" destOrd="0" presId="urn:microsoft.com/office/officeart/2005/8/layout/process4"/>
    <dgm:cxn modelId="{575DD778-D7BE-E048-B852-875C3DB3A3E4}" type="presOf" srcId="{498273CC-A3F5-4941-82E3-4E2F08A8F01C}" destId="{0059F137-3BFD-4752-8446-09CA8FD82C70}" srcOrd="0" destOrd="0" presId="urn:microsoft.com/office/officeart/2005/8/layout/process4"/>
    <dgm:cxn modelId="{3F278179-F1F7-BD40-A52A-6B5E20ABE67D}" type="presOf" srcId="{58BFA94A-9BE8-44D2-AE0D-7D55442EB101}" destId="{5CB4E3ED-D9BB-4CAC-B26E-BA0F5FD08BB8}" srcOrd="0" destOrd="0" presId="urn:microsoft.com/office/officeart/2005/8/layout/process4"/>
    <dgm:cxn modelId="{B2E39AB5-D272-3B44-AAF0-EAB4D3055DA3}" type="presParOf" srcId="{49492391-96C1-4E54-9303-D658F2FCAF2D}" destId="{6D709050-68E4-4F56-96F7-E85D2B0D1758}" srcOrd="0" destOrd="0" presId="urn:microsoft.com/office/officeart/2005/8/layout/process4"/>
    <dgm:cxn modelId="{412902E6-0426-4443-AD37-624B63432064}" type="presParOf" srcId="{6D709050-68E4-4F56-96F7-E85D2B0D1758}" destId="{9136BAE5-9754-4BBC-9A78-9D61F76F124A}" srcOrd="0" destOrd="0" presId="urn:microsoft.com/office/officeart/2005/8/layout/process4"/>
    <dgm:cxn modelId="{49903D07-4333-CD4A-9D47-9151F8C05371}" type="presParOf" srcId="{6D709050-68E4-4F56-96F7-E85D2B0D1758}" destId="{B3D7C07F-FD73-4AB8-BCDE-14A30FEC8C00}" srcOrd="1" destOrd="0" presId="urn:microsoft.com/office/officeart/2005/8/layout/process4"/>
    <dgm:cxn modelId="{6FC55857-054D-8A4C-B926-E161B352AC34}" type="presParOf" srcId="{6D709050-68E4-4F56-96F7-E85D2B0D1758}" destId="{FD186342-3832-4748-84D1-38550D31EE74}" srcOrd="2" destOrd="0" presId="urn:microsoft.com/office/officeart/2005/8/layout/process4"/>
    <dgm:cxn modelId="{9C2BE36C-8723-DD40-BEBA-E7F62030E0A6}" type="presParOf" srcId="{FD186342-3832-4748-84D1-38550D31EE74}" destId="{5CB4E3ED-D9BB-4CAC-B26E-BA0F5FD08BB8}" srcOrd="0" destOrd="0" presId="urn:microsoft.com/office/officeart/2005/8/layout/process4"/>
    <dgm:cxn modelId="{A4426314-0A6C-9F49-81AF-8B45DC656765}" type="presParOf" srcId="{FD186342-3832-4748-84D1-38550D31EE74}" destId="{AF237B02-56D5-4473-8A87-4F7C47137AB5}" srcOrd="1" destOrd="0" presId="urn:microsoft.com/office/officeart/2005/8/layout/process4"/>
    <dgm:cxn modelId="{404D66FA-9D95-AF45-9385-8044CC7A93D0}" type="presParOf" srcId="{49492391-96C1-4E54-9303-D658F2FCAF2D}" destId="{777D14C6-F7F8-49DC-AF37-6D3D89CAF966}" srcOrd="1" destOrd="0" presId="urn:microsoft.com/office/officeart/2005/8/layout/process4"/>
    <dgm:cxn modelId="{3B0A89E1-B73B-014D-83DD-E5E0F8BFCFED}" type="presParOf" srcId="{49492391-96C1-4E54-9303-D658F2FCAF2D}" destId="{9608A2B3-33FC-48D1-AC66-CCFC5EA3EB02}" srcOrd="2" destOrd="0" presId="urn:microsoft.com/office/officeart/2005/8/layout/process4"/>
    <dgm:cxn modelId="{C03E369F-C6EC-3049-A11E-7C00CFB916E7}" type="presParOf" srcId="{9608A2B3-33FC-48D1-AC66-CCFC5EA3EB02}" destId="{37C1CFBC-672A-422D-9821-CFC6D5E939EF}" srcOrd="0" destOrd="0" presId="urn:microsoft.com/office/officeart/2005/8/layout/process4"/>
    <dgm:cxn modelId="{911C50B7-050A-4A40-B888-AD10D6676027}" type="presParOf" srcId="{9608A2B3-33FC-48D1-AC66-CCFC5EA3EB02}" destId="{24B0F7E2-246A-4650-A6BB-126F0CAF1CB2}" srcOrd="1" destOrd="0" presId="urn:microsoft.com/office/officeart/2005/8/layout/process4"/>
    <dgm:cxn modelId="{ACB5116D-E251-B240-9357-CD96C53C83A2}" type="presParOf" srcId="{9608A2B3-33FC-48D1-AC66-CCFC5EA3EB02}" destId="{287179F9-DEED-4E96-B534-111A0D30D6F3}" srcOrd="2" destOrd="0" presId="urn:microsoft.com/office/officeart/2005/8/layout/process4"/>
    <dgm:cxn modelId="{012F177E-6F88-8A44-A0FB-756A75191E01}" type="presParOf" srcId="{287179F9-DEED-4E96-B534-111A0D30D6F3}" destId="{B1B1303F-B624-4114-933A-8433E33DE89D}" srcOrd="0" destOrd="0" presId="urn:microsoft.com/office/officeart/2005/8/layout/process4"/>
    <dgm:cxn modelId="{2B379291-4EA0-6A4D-9BCA-FB2C1C8B0112}" type="presParOf" srcId="{287179F9-DEED-4E96-B534-111A0D30D6F3}" destId="{0059F137-3BFD-4752-8446-09CA8FD82C70}" srcOrd="1" destOrd="0" presId="urn:microsoft.com/office/officeart/2005/8/layout/process4"/>
    <dgm:cxn modelId="{15CD9246-5112-EA42-8999-A1BCFEB08D3A}" type="presParOf" srcId="{49492391-96C1-4E54-9303-D658F2FCAF2D}" destId="{CE78D957-16D5-4BB1-89E9-040C9622F806}" srcOrd="3" destOrd="0" presId="urn:microsoft.com/office/officeart/2005/8/layout/process4"/>
    <dgm:cxn modelId="{6172A71E-3936-3247-805D-A10D5F426E01}" type="presParOf" srcId="{49492391-96C1-4E54-9303-D658F2FCAF2D}" destId="{B5C28191-B96B-47A2-9E18-7B885DCF0CF4}" srcOrd="4" destOrd="0" presId="urn:microsoft.com/office/officeart/2005/8/layout/process4"/>
    <dgm:cxn modelId="{0281ED49-20EA-A34E-916C-B2F166A6AA81}" type="presParOf" srcId="{B5C28191-B96B-47A2-9E18-7B885DCF0CF4}" destId="{311F7CC0-5D52-4C53-A644-FE3591A5952C}" srcOrd="0" destOrd="0" presId="urn:microsoft.com/office/officeart/2005/8/layout/process4"/>
    <dgm:cxn modelId="{A63B5C22-935E-7249-9D51-8786A05CFA2D}" type="presParOf" srcId="{B5C28191-B96B-47A2-9E18-7B885DCF0CF4}" destId="{BF87FEC1-15D1-4F37-8604-B99DA0F26510}" srcOrd="1" destOrd="0" presId="urn:microsoft.com/office/officeart/2005/8/layout/process4"/>
    <dgm:cxn modelId="{B5688F6B-ECF4-794B-AC92-9C0BECEC16A7}" type="presParOf" srcId="{B5C28191-B96B-47A2-9E18-7B885DCF0CF4}" destId="{93C7DEAA-380A-418C-BFB7-4D3043CFEB08}" srcOrd="2" destOrd="0" presId="urn:microsoft.com/office/officeart/2005/8/layout/process4"/>
    <dgm:cxn modelId="{C150B958-B7C1-554C-A18F-91C896404698}" type="presParOf" srcId="{93C7DEAA-380A-418C-BFB7-4D3043CFEB08}" destId="{6C7595A3-3ED2-4315-9073-1C260DEB6B98}" srcOrd="0" destOrd="0" presId="urn:microsoft.com/office/officeart/2005/8/layout/process4"/>
    <dgm:cxn modelId="{A9F421A9-74C1-2847-AD2C-089D9739EEC0}" type="presParOf" srcId="{93C7DEAA-380A-418C-BFB7-4D3043CFEB08}" destId="{D3853446-AA26-452B-BD94-576B35A26622}" srcOrd="1" destOrd="0" presId="urn:microsoft.com/office/officeart/2005/8/layout/process4"/>
    <dgm:cxn modelId="{C4375106-51D0-1D41-8111-D10462808AA0}" type="presParOf" srcId="{49492391-96C1-4E54-9303-D658F2FCAF2D}" destId="{22240E60-E0BB-4145-9323-195771C044C8}" srcOrd="5" destOrd="0" presId="urn:microsoft.com/office/officeart/2005/8/layout/process4"/>
    <dgm:cxn modelId="{F7C66B51-401F-5844-859F-E05433750A09}" type="presParOf" srcId="{49492391-96C1-4E54-9303-D658F2FCAF2D}" destId="{25E42C78-6724-498C-A01D-0C1A1597BD83}" srcOrd="6" destOrd="0" presId="urn:microsoft.com/office/officeart/2005/8/layout/process4"/>
    <dgm:cxn modelId="{A55756F3-239A-2E47-A837-C3AB91C69A86}" type="presParOf" srcId="{25E42C78-6724-498C-A01D-0C1A1597BD83}" destId="{3AD5138B-6997-4627-8789-FCE0E8C37435}" srcOrd="0" destOrd="0" presId="urn:microsoft.com/office/officeart/2005/8/layout/process4"/>
    <dgm:cxn modelId="{0F065CEB-DE4B-B747-A03F-041B3C112818}" type="presParOf" srcId="{25E42C78-6724-498C-A01D-0C1A1597BD83}" destId="{AD359FAB-5B3E-4AD7-BBA3-16E208DB0F2B}" srcOrd="1" destOrd="0" presId="urn:microsoft.com/office/officeart/2005/8/layout/process4"/>
    <dgm:cxn modelId="{EE0A0526-B563-F748-A4A5-33FFFA87EE0B}" type="presParOf" srcId="{25E42C78-6724-498C-A01D-0C1A1597BD83}" destId="{63BD28CD-BA09-4CE1-B9E7-76B039571AAE}" srcOrd="2" destOrd="0" presId="urn:microsoft.com/office/officeart/2005/8/layout/process4"/>
    <dgm:cxn modelId="{9B7F79A5-3816-B141-9E1F-B557AD9C66A1}" type="presParOf" srcId="{63BD28CD-BA09-4CE1-B9E7-76B039571AAE}" destId="{60229AE1-E167-464E-A35F-EFDE9A03FAF2}" srcOrd="0" destOrd="0" presId="urn:microsoft.com/office/officeart/2005/8/layout/process4"/>
    <dgm:cxn modelId="{3DAF1207-30D1-C945-BD9C-C052DEB21495}" type="presParOf" srcId="{63BD28CD-BA09-4CE1-B9E7-76B039571AAE}" destId="{90A825E1-BC30-4763-A249-E117CB069157}"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6A9DC7-DACD-4ADA-A0D0-128337E1ABB3}">
      <dsp:nvSpPr>
        <dsp:cNvPr id="0" name=""/>
        <dsp:cNvSpPr/>
      </dsp:nvSpPr>
      <dsp:spPr>
        <a:xfrm>
          <a:off x="0" y="0"/>
          <a:ext cx="6347460" cy="13577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sz="3600" kern="1200" dirty="0" smtClean="0"/>
            <a:t>Spinning machine</a:t>
          </a:r>
          <a:endParaRPr lang="en-US" sz="3600" kern="1200" dirty="0"/>
        </a:p>
      </dsp:txBody>
      <dsp:txXfrm>
        <a:off x="39768" y="39768"/>
        <a:ext cx="4882300" cy="1278252"/>
      </dsp:txXfrm>
    </dsp:sp>
    <dsp:sp modelId="{5938A31F-D14E-4A59-9EA2-B5A5AA96C5CE}">
      <dsp:nvSpPr>
        <dsp:cNvPr id="0" name=""/>
        <dsp:cNvSpPr/>
      </dsp:nvSpPr>
      <dsp:spPr>
        <a:xfrm>
          <a:off x="560069" y="1584087"/>
          <a:ext cx="6347460" cy="13577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sz="3600" kern="1200" dirty="0" smtClean="0"/>
            <a:t>Need to speed up weaving</a:t>
          </a:r>
        </a:p>
      </dsp:txBody>
      <dsp:txXfrm>
        <a:off x="599837" y="1623855"/>
        <a:ext cx="4825291" cy="1278252"/>
      </dsp:txXfrm>
    </dsp:sp>
    <dsp:sp modelId="{4E387A86-B59B-4B06-97BA-7418F07AA8A2}">
      <dsp:nvSpPr>
        <dsp:cNvPr id="0" name=""/>
        <dsp:cNvSpPr/>
      </dsp:nvSpPr>
      <dsp:spPr>
        <a:xfrm>
          <a:off x="1120139" y="3168174"/>
          <a:ext cx="6347460" cy="13577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sz="3600" kern="1200" dirty="0" smtClean="0"/>
            <a:t>Power loom created</a:t>
          </a:r>
          <a:endParaRPr lang="en-US" sz="3600" kern="1200" dirty="0"/>
        </a:p>
      </dsp:txBody>
      <dsp:txXfrm>
        <a:off x="1159907" y="3207942"/>
        <a:ext cx="4825291" cy="1278252"/>
      </dsp:txXfrm>
    </dsp:sp>
    <dsp:sp modelId="{8CB2590E-049C-4A89-9C9F-A2AD4177F525}">
      <dsp:nvSpPr>
        <dsp:cNvPr id="0" name=""/>
        <dsp:cNvSpPr/>
      </dsp:nvSpPr>
      <dsp:spPr>
        <a:xfrm>
          <a:off x="5464897" y="1029656"/>
          <a:ext cx="882562" cy="882562"/>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5663473" y="1029656"/>
        <a:ext cx="485410" cy="664128"/>
      </dsp:txXfrm>
    </dsp:sp>
    <dsp:sp modelId="{18684D5E-369A-40B2-89DC-3601540BBB0B}">
      <dsp:nvSpPr>
        <dsp:cNvPr id="0" name=""/>
        <dsp:cNvSpPr/>
      </dsp:nvSpPr>
      <dsp:spPr>
        <a:xfrm>
          <a:off x="6024967" y="2604691"/>
          <a:ext cx="882562" cy="882562"/>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6223543" y="2604691"/>
        <a:ext cx="485410" cy="6641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EAD92C-2164-4AAF-9F85-E68FE04AC5C3}">
      <dsp:nvSpPr>
        <dsp:cNvPr id="0" name=""/>
        <dsp:cNvSpPr/>
      </dsp:nvSpPr>
      <dsp:spPr>
        <a:xfrm>
          <a:off x="0" y="0"/>
          <a:ext cx="6347460" cy="13577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sz="3600" kern="1200" dirty="0" smtClean="0"/>
            <a:t>Power loom</a:t>
          </a:r>
          <a:endParaRPr lang="en-US" sz="3600" kern="1200" dirty="0"/>
        </a:p>
      </dsp:txBody>
      <dsp:txXfrm>
        <a:off x="39768" y="39768"/>
        <a:ext cx="4882300" cy="1278252"/>
      </dsp:txXfrm>
    </dsp:sp>
    <dsp:sp modelId="{06AA1D4E-11A4-4E7D-94B7-7547998830A8}">
      <dsp:nvSpPr>
        <dsp:cNvPr id="0" name=""/>
        <dsp:cNvSpPr/>
      </dsp:nvSpPr>
      <dsp:spPr>
        <a:xfrm>
          <a:off x="560069" y="1584087"/>
          <a:ext cx="6347460" cy="13577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sz="3600" kern="1200" dirty="0" smtClean="0"/>
            <a:t>Increased demand for raw cotton</a:t>
          </a:r>
          <a:endParaRPr lang="en-US" sz="3600" kern="1200" dirty="0"/>
        </a:p>
      </dsp:txBody>
      <dsp:txXfrm>
        <a:off x="599837" y="1623855"/>
        <a:ext cx="4825291" cy="1278252"/>
      </dsp:txXfrm>
    </dsp:sp>
    <dsp:sp modelId="{1922A2A2-3180-4083-9F33-B3E9F9DF4944}">
      <dsp:nvSpPr>
        <dsp:cNvPr id="0" name=""/>
        <dsp:cNvSpPr/>
      </dsp:nvSpPr>
      <dsp:spPr>
        <a:xfrm>
          <a:off x="1120139" y="3168174"/>
          <a:ext cx="6347460" cy="13577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sz="3600" kern="1200" dirty="0" smtClean="0"/>
            <a:t>Invention of the cotton gin</a:t>
          </a:r>
          <a:endParaRPr lang="en-US" sz="3600" kern="1200" dirty="0"/>
        </a:p>
      </dsp:txBody>
      <dsp:txXfrm>
        <a:off x="1159907" y="3207942"/>
        <a:ext cx="4825291" cy="1278252"/>
      </dsp:txXfrm>
    </dsp:sp>
    <dsp:sp modelId="{8B264DBE-6B41-473F-90E9-0FBEB8166516}">
      <dsp:nvSpPr>
        <dsp:cNvPr id="0" name=""/>
        <dsp:cNvSpPr/>
      </dsp:nvSpPr>
      <dsp:spPr>
        <a:xfrm>
          <a:off x="5464897" y="1029656"/>
          <a:ext cx="882562" cy="882562"/>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5663473" y="1029656"/>
        <a:ext cx="485410" cy="664128"/>
      </dsp:txXfrm>
    </dsp:sp>
    <dsp:sp modelId="{5F0C81A2-1C95-4B74-8902-9B7F1FE0FC73}">
      <dsp:nvSpPr>
        <dsp:cNvPr id="0" name=""/>
        <dsp:cNvSpPr/>
      </dsp:nvSpPr>
      <dsp:spPr>
        <a:xfrm>
          <a:off x="6024967" y="2604691"/>
          <a:ext cx="882562" cy="882562"/>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6223543" y="2604691"/>
        <a:ext cx="485410" cy="6641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AD6BDB-5226-44C6-89AF-55FE0E1BC7E3}">
      <dsp:nvSpPr>
        <dsp:cNvPr id="0" name=""/>
        <dsp:cNvSpPr/>
      </dsp:nvSpPr>
      <dsp:spPr>
        <a:xfrm>
          <a:off x="0" y="0"/>
          <a:ext cx="6347460" cy="13577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Cotton gin</a:t>
          </a:r>
          <a:endParaRPr lang="en-US" sz="2600" kern="1200" dirty="0"/>
        </a:p>
      </dsp:txBody>
      <dsp:txXfrm>
        <a:off x="39768" y="39768"/>
        <a:ext cx="4882300" cy="1278252"/>
      </dsp:txXfrm>
    </dsp:sp>
    <dsp:sp modelId="{10A6E1DF-2A5C-4E80-8FE0-A9A473FEC13D}">
      <dsp:nvSpPr>
        <dsp:cNvPr id="0" name=""/>
        <dsp:cNvSpPr/>
      </dsp:nvSpPr>
      <dsp:spPr>
        <a:xfrm>
          <a:off x="560069" y="1584087"/>
          <a:ext cx="6347460" cy="13577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Demands for stronger iron</a:t>
          </a:r>
          <a:endParaRPr lang="en-US" sz="2600" kern="1200" dirty="0"/>
        </a:p>
      </dsp:txBody>
      <dsp:txXfrm>
        <a:off x="599837" y="1623855"/>
        <a:ext cx="4825291" cy="1278252"/>
      </dsp:txXfrm>
    </dsp:sp>
    <dsp:sp modelId="{4E70B786-9D07-4769-9613-CF7FD601D29A}">
      <dsp:nvSpPr>
        <dsp:cNvPr id="0" name=""/>
        <dsp:cNvSpPr/>
      </dsp:nvSpPr>
      <dsp:spPr>
        <a:xfrm>
          <a:off x="1120139" y="3168174"/>
          <a:ext cx="6347460" cy="13577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Improvements in iron smelting and the development of steel (Bessemer process)</a:t>
          </a:r>
          <a:endParaRPr lang="en-US" sz="2600" kern="1200" dirty="0"/>
        </a:p>
      </dsp:txBody>
      <dsp:txXfrm>
        <a:off x="1159907" y="3207942"/>
        <a:ext cx="4825291" cy="1278252"/>
      </dsp:txXfrm>
    </dsp:sp>
    <dsp:sp modelId="{5A23F29C-06D7-4962-A405-6CF486D05C6A}">
      <dsp:nvSpPr>
        <dsp:cNvPr id="0" name=""/>
        <dsp:cNvSpPr/>
      </dsp:nvSpPr>
      <dsp:spPr>
        <a:xfrm>
          <a:off x="5464897" y="1029656"/>
          <a:ext cx="882562" cy="882562"/>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5663473" y="1029656"/>
        <a:ext cx="485410" cy="664128"/>
      </dsp:txXfrm>
    </dsp:sp>
    <dsp:sp modelId="{45105E1B-1F52-4610-B917-8E812D60101C}">
      <dsp:nvSpPr>
        <dsp:cNvPr id="0" name=""/>
        <dsp:cNvSpPr/>
      </dsp:nvSpPr>
      <dsp:spPr>
        <a:xfrm>
          <a:off x="6024967" y="2604691"/>
          <a:ext cx="882562" cy="882562"/>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6223543" y="2604691"/>
        <a:ext cx="485410" cy="66412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1ACC5C-CF60-4EB8-A74F-68887449075B}">
      <dsp:nvSpPr>
        <dsp:cNvPr id="0" name=""/>
        <dsp:cNvSpPr/>
      </dsp:nvSpPr>
      <dsp:spPr>
        <a:xfrm>
          <a:off x="1458" y="1939496"/>
          <a:ext cx="3110284" cy="18661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As more steam-powered machines were built, factories needed more coal to create  this steam</a:t>
          </a:r>
          <a:endParaRPr lang="en-US" sz="2200" kern="1200" dirty="0"/>
        </a:p>
      </dsp:txBody>
      <dsp:txXfrm>
        <a:off x="56116" y="1994154"/>
        <a:ext cx="3000968" cy="1756854"/>
      </dsp:txXfrm>
    </dsp:sp>
    <dsp:sp modelId="{2B8AD839-4137-4184-9475-C23B7D39BB4E}">
      <dsp:nvSpPr>
        <dsp:cNvPr id="0" name=""/>
        <dsp:cNvSpPr/>
      </dsp:nvSpPr>
      <dsp:spPr>
        <a:xfrm>
          <a:off x="3422771" y="2486906"/>
          <a:ext cx="659380" cy="7713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3422771" y="2641176"/>
        <a:ext cx="461566" cy="462810"/>
      </dsp:txXfrm>
    </dsp:sp>
    <dsp:sp modelId="{0B058DB1-6632-47E1-BDA6-3DF5AFCBC909}">
      <dsp:nvSpPr>
        <dsp:cNvPr id="0" name=""/>
        <dsp:cNvSpPr/>
      </dsp:nvSpPr>
      <dsp:spPr>
        <a:xfrm>
          <a:off x="4355856" y="1939496"/>
          <a:ext cx="3110284" cy="18661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Mining methods improved to meet the demand for more coal</a:t>
          </a:r>
          <a:endParaRPr lang="en-US" sz="2200" kern="1200" dirty="0"/>
        </a:p>
      </dsp:txBody>
      <dsp:txXfrm>
        <a:off x="4410514" y="1994154"/>
        <a:ext cx="3000968" cy="175685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FC737C-8DC8-404A-B755-EC49BAC0B605}">
      <dsp:nvSpPr>
        <dsp:cNvPr id="0" name=""/>
        <dsp:cNvSpPr/>
      </dsp:nvSpPr>
      <dsp:spPr>
        <a:xfrm>
          <a:off x="0" y="3613665"/>
          <a:ext cx="8382000" cy="118608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kern="1200" dirty="0" smtClean="0"/>
            <a:t>Richard Arkwright (English)</a:t>
          </a:r>
          <a:endParaRPr lang="en-US" sz="2200" kern="1200" dirty="0"/>
        </a:p>
      </dsp:txBody>
      <dsp:txXfrm>
        <a:off x="0" y="3613665"/>
        <a:ext cx="8382000" cy="640486"/>
      </dsp:txXfrm>
    </dsp:sp>
    <dsp:sp modelId="{2422692B-E6FA-4038-9CF1-23FE663653FB}">
      <dsp:nvSpPr>
        <dsp:cNvPr id="0" name=""/>
        <dsp:cNvSpPr/>
      </dsp:nvSpPr>
      <dsp:spPr>
        <a:xfrm>
          <a:off x="2222" y="4230430"/>
          <a:ext cx="2205652" cy="54559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en-US" sz="1800" kern="1200" dirty="0" smtClean="0"/>
            <a:t>Water frame, 1769</a:t>
          </a:r>
          <a:endParaRPr lang="en-US" sz="1800" kern="1200" dirty="0"/>
        </a:p>
      </dsp:txBody>
      <dsp:txXfrm>
        <a:off x="2222" y="4230430"/>
        <a:ext cx="2205652" cy="545599"/>
      </dsp:txXfrm>
    </dsp:sp>
    <dsp:sp modelId="{071BCA9D-DC4F-480A-A2FE-040B09808E4B}">
      <dsp:nvSpPr>
        <dsp:cNvPr id="0" name=""/>
        <dsp:cNvSpPr/>
      </dsp:nvSpPr>
      <dsp:spPr>
        <a:xfrm>
          <a:off x="2207875" y="4230430"/>
          <a:ext cx="6171902" cy="54559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en-US" sz="1800" kern="1200" dirty="0" smtClean="0"/>
            <a:t>Water-powered spinning machine that was too large for use in a home – led to the creation of factories</a:t>
          </a:r>
          <a:endParaRPr lang="en-US" sz="1800" kern="1200" dirty="0"/>
        </a:p>
      </dsp:txBody>
      <dsp:txXfrm>
        <a:off x="2207875" y="4230430"/>
        <a:ext cx="6171902" cy="545599"/>
      </dsp:txXfrm>
    </dsp:sp>
    <dsp:sp modelId="{24AB3CFE-60BA-4F4B-A4A9-CB73DF04BE6A}">
      <dsp:nvSpPr>
        <dsp:cNvPr id="0" name=""/>
        <dsp:cNvSpPr/>
      </dsp:nvSpPr>
      <dsp:spPr>
        <a:xfrm rot="10800000">
          <a:off x="0" y="1807257"/>
          <a:ext cx="8382000" cy="1824199"/>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kern="1200" dirty="0" smtClean="0"/>
            <a:t>James Hargreaves (English)</a:t>
          </a:r>
          <a:endParaRPr lang="en-US" sz="2200" kern="1200" dirty="0"/>
        </a:p>
      </dsp:txBody>
      <dsp:txXfrm rot="-10800000">
        <a:off x="0" y="1807257"/>
        <a:ext cx="8382000" cy="640294"/>
      </dsp:txXfrm>
    </dsp:sp>
    <dsp:sp modelId="{C2F43CD3-2FEB-4F22-988F-CD7903AEF2D7}">
      <dsp:nvSpPr>
        <dsp:cNvPr id="0" name=""/>
        <dsp:cNvSpPr/>
      </dsp:nvSpPr>
      <dsp:spPr>
        <a:xfrm>
          <a:off x="3629" y="2447551"/>
          <a:ext cx="1908159" cy="54543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en-US" sz="1800" kern="1200" dirty="0" smtClean="0"/>
            <a:t>Spinning jenny, 1765</a:t>
          </a:r>
          <a:endParaRPr lang="en-US" sz="1800" kern="1200" dirty="0"/>
        </a:p>
      </dsp:txBody>
      <dsp:txXfrm>
        <a:off x="3629" y="2447551"/>
        <a:ext cx="1908159" cy="545435"/>
      </dsp:txXfrm>
    </dsp:sp>
    <dsp:sp modelId="{337F2082-E570-45ED-8A8E-00D7A58F629A}">
      <dsp:nvSpPr>
        <dsp:cNvPr id="0" name=""/>
        <dsp:cNvSpPr/>
      </dsp:nvSpPr>
      <dsp:spPr>
        <a:xfrm>
          <a:off x="1911788" y="2447551"/>
          <a:ext cx="6466582" cy="54543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en-US" sz="1800" kern="1200" dirty="0" smtClean="0"/>
            <a:t>Home-based machine that spun thread 8 times faster than when spun by hand</a:t>
          </a:r>
          <a:endParaRPr lang="en-US" sz="1800" kern="1200" dirty="0"/>
        </a:p>
      </dsp:txBody>
      <dsp:txXfrm>
        <a:off x="1911788" y="2447551"/>
        <a:ext cx="6466582" cy="545435"/>
      </dsp:txXfrm>
    </dsp:sp>
    <dsp:sp modelId="{1ABF94D1-9ADA-48D1-B7CE-31C1734BA06E}">
      <dsp:nvSpPr>
        <dsp:cNvPr id="0" name=""/>
        <dsp:cNvSpPr/>
      </dsp:nvSpPr>
      <dsp:spPr>
        <a:xfrm rot="10800000">
          <a:off x="0" y="848"/>
          <a:ext cx="8382000" cy="1824199"/>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kern="1200" dirty="0" smtClean="0"/>
            <a:t>John Kay (English)</a:t>
          </a:r>
          <a:endParaRPr lang="en-US" sz="2200" kern="1200" dirty="0"/>
        </a:p>
      </dsp:txBody>
      <dsp:txXfrm rot="-10800000">
        <a:off x="0" y="848"/>
        <a:ext cx="8382000" cy="640294"/>
      </dsp:txXfrm>
    </dsp:sp>
    <dsp:sp modelId="{04BC447E-BD9F-4DD5-8CA4-ABF70A3D9711}">
      <dsp:nvSpPr>
        <dsp:cNvPr id="0" name=""/>
        <dsp:cNvSpPr/>
      </dsp:nvSpPr>
      <dsp:spPr>
        <a:xfrm>
          <a:off x="1113" y="641142"/>
          <a:ext cx="1905006" cy="54543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en-US" sz="1800" kern="1200" dirty="0" smtClean="0"/>
            <a:t>Flying shuttle, 1733</a:t>
          </a:r>
          <a:endParaRPr lang="en-US" sz="1800" kern="1200" dirty="0"/>
        </a:p>
      </dsp:txBody>
      <dsp:txXfrm>
        <a:off x="1113" y="641142"/>
        <a:ext cx="1905006" cy="545435"/>
      </dsp:txXfrm>
    </dsp:sp>
    <dsp:sp modelId="{A37AB70B-AF07-4606-96A3-271FA4E9CF47}">
      <dsp:nvSpPr>
        <dsp:cNvPr id="0" name=""/>
        <dsp:cNvSpPr/>
      </dsp:nvSpPr>
      <dsp:spPr>
        <a:xfrm>
          <a:off x="1906119" y="641142"/>
          <a:ext cx="6474767" cy="54543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en-US" sz="1800" kern="1200" dirty="0" smtClean="0"/>
            <a:t>Hand-operated machine which increased the speed of weaving</a:t>
          </a:r>
          <a:endParaRPr lang="en-US" sz="1800" kern="1200" dirty="0"/>
        </a:p>
      </dsp:txBody>
      <dsp:txXfrm>
        <a:off x="1906119" y="641142"/>
        <a:ext cx="6474767" cy="54543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D7C07F-FD73-4AB8-BCDE-14A30FEC8C00}">
      <dsp:nvSpPr>
        <dsp:cNvPr id="0" name=""/>
        <dsp:cNvSpPr/>
      </dsp:nvSpPr>
      <dsp:spPr>
        <a:xfrm>
          <a:off x="0" y="4125033"/>
          <a:ext cx="8305800" cy="90245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Elias Howe (American)</a:t>
          </a:r>
          <a:endParaRPr lang="en-US" sz="1700" kern="1200" dirty="0"/>
        </a:p>
      </dsp:txBody>
      <dsp:txXfrm>
        <a:off x="0" y="4125033"/>
        <a:ext cx="8305800" cy="487326"/>
      </dsp:txXfrm>
    </dsp:sp>
    <dsp:sp modelId="{5CB4E3ED-D9BB-4CAC-B26E-BA0F5FD08BB8}">
      <dsp:nvSpPr>
        <dsp:cNvPr id="0" name=""/>
        <dsp:cNvSpPr/>
      </dsp:nvSpPr>
      <dsp:spPr>
        <a:xfrm>
          <a:off x="305" y="4594311"/>
          <a:ext cx="2400284" cy="41513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en-US" sz="1300" kern="1200" dirty="0" smtClean="0"/>
            <a:t>Sewing machine, 1846</a:t>
          </a:r>
          <a:endParaRPr lang="en-US" sz="1300" kern="1200" dirty="0"/>
        </a:p>
      </dsp:txBody>
      <dsp:txXfrm>
        <a:off x="305" y="4594311"/>
        <a:ext cx="2400284" cy="415130"/>
      </dsp:txXfrm>
    </dsp:sp>
    <dsp:sp modelId="{AF237B02-56D5-4473-8A87-4F7C47137AB5}">
      <dsp:nvSpPr>
        <dsp:cNvPr id="0" name=""/>
        <dsp:cNvSpPr/>
      </dsp:nvSpPr>
      <dsp:spPr>
        <a:xfrm>
          <a:off x="2400590" y="4594311"/>
          <a:ext cx="5904904" cy="41513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en-US" sz="1300" kern="1200" dirty="0" smtClean="0"/>
            <a:t>Speed of sewing greatly increased</a:t>
          </a:r>
          <a:endParaRPr lang="en-US" sz="1300" kern="1200" dirty="0"/>
        </a:p>
      </dsp:txBody>
      <dsp:txXfrm>
        <a:off x="2400590" y="4594311"/>
        <a:ext cx="5904904" cy="415130"/>
      </dsp:txXfrm>
    </dsp:sp>
    <dsp:sp modelId="{24B0F7E2-246A-4650-A6BB-126F0CAF1CB2}">
      <dsp:nvSpPr>
        <dsp:cNvPr id="0" name=""/>
        <dsp:cNvSpPr/>
      </dsp:nvSpPr>
      <dsp:spPr>
        <a:xfrm rot="10800000">
          <a:off x="0" y="2750592"/>
          <a:ext cx="8305800" cy="1387978"/>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Eli Whitney (American)</a:t>
          </a:r>
          <a:endParaRPr lang="en-US" sz="1700" kern="1200" dirty="0"/>
        </a:p>
      </dsp:txBody>
      <dsp:txXfrm rot="-10800000">
        <a:off x="0" y="2750592"/>
        <a:ext cx="8305800" cy="487180"/>
      </dsp:txXfrm>
    </dsp:sp>
    <dsp:sp modelId="{B1B1303F-B624-4114-933A-8433E33DE89D}">
      <dsp:nvSpPr>
        <dsp:cNvPr id="0" name=""/>
        <dsp:cNvSpPr/>
      </dsp:nvSpPr>
      <dsp:spPr>
        <a:xfrm>
          <a:off x="1143" y="3237772"/>
          <a:ext cx="2552719" cy="41500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en-US" sz="1300" kern="1200" dirty="0" smtClean="0"/>
            <a:t>Cotton gin, 1793</a:t>
          </a:r>
          <a:endParaRPr lang="en-US" sz="1300" kern="1200" dirty="0"/>
        </a:p>
      </dsp:txBody>
      <dsp:txXfrm>
        <a:off x="1143" y="3237772"/>
        <a:ext cx="2552719" cy="415005"/>
      </dsp:txXfrm>
    </dsp:sp>
    <dsp:sp modelId="{0059F137-3BFD-4752-8446-09CA8FD82C70}">
      <dsp:nvSpPr>
        <dsp:cNvPr id="0" name=""/>
        <dsp:cNvSpPr/>
      </dsp:nvSpPr>
      <dsp:spPr>
        <a:xfrm>
          <a:off x="2553863" y="3237772"/>
          <a:ext cx="5750793" cy="41500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en-US" sz="1300" kern="1200" dirty="0" smtClean="0"/>
            <a:t>Device separated raw cotton from cotton seeds, increasing the cotton supply while lowering the cost of raw cotton</a:t>
          </a:r>
          <a:endParaRPr lang="en-US" sz="1300" kern="1200" dirty="0"/>
        </a:p>
      </dsp:txBody>
      <dsp:txXfrm>
        <a:off x="2553863" y="3237772"/>
        <a:ext cx="5750793" cy="415005"/>
      </dsp:txXfrm>
    </dsp:sp>
    <dsp:sp modelId="{BF87FEC1-15D1-4F37-8604-B99DA0F26510}">
      <dsp:nvSpPr>
        <dsp:cNvPr id="0" name=""/>
        <dsp:cNvSpPr/>
      </dsp:nvSpPr>
      <dsp:spPr>
        <a:xfrm rot="10800000">
          <a:off x="0" y="1376151"/>
          <a:ext cx="8305800" cy="1387978"/>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Edward Cartwright (English)</a:t>
          </a:r>
          <a:endParaRPr lang="en-US" sz="1700" kern="1200" dirty="0"/>
        </a:p>
      </dsp:txBody>
      <dsp:txXfrm rot="-10800000">
        <a:off x="0" y="1376151"/>
        <a:ext cx="8305800" cy="487180"/>
      </dsp:txXfrm>
    </dsp:sp>
    <dsp:sp modelId="{6C7595A3-3ED2-4315-9073-1C260DEB6B98}">
      <dsp:nvSpPr>
        <dsp:cNvPr id="0" name=""/>
        <dsp:cNvSpPr/>
      </dsp:nvSpPr>
      <dsp:spPr>
        <a:xfrm>
          <a:off x="2009" y="1863331"/>
          <a:ext cx="2705100" cy="41500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en-US" sz="1300" kern="1200" dirty="0" smtClean="0"/>
            <a:t>Power loom, 1785</a:t>
          </a:r>
          <a:endParaRPr lang="en-US" sz="1300" kern="1200" dirty="0"/>
        </a:p>
      </dsp:txBody>
      <dsp:txXfrm>
        <a:off x="2009" y="1863331"/>
        <a:ext cx="2705100" cy="415005"/>
      </dsp:txXfrm>
    </dsp:sp>
    <dsp:sp modelId="{D3853446-AA26-452B-BD94-576B35A26622}">
      <dsp:nvSpPr>
        <dsp:cNvPr id="0" name=""/>
        <dsp:cNvSpPr/>
      </dsp:nvSpPr>
      <dsp:spPr>
        <a:xfrm>
          <a:off x="2707109" y="1863331"/>
          <a:ext cx="5596681" cy="41500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en-US" sz="1300" kern="1200" dirty="0" smtClean="0"/>
            <a:t>Water-powered device that automatically and quickly wove thread into cloth</a:t>
          </a:r>
          <a:endParaRPr lang="en-US" sz="1300" kern="1200" dirty="0"/>
        </a:p>
      </dsp:txBody>
      <dsp:txXfrm>
        <a:off x="2707109" y="1863331"/>
        <a:ext cx="5596681" cy="415005"/>
      </dsp:txXfrm>
    </dsp:sp>
    <dsp:sp modelId="{AD359FAB-5B3E-4AD7-BBA3-16E208DB0F2B}">
      <dsp:nvSpPr>
        <dsp:cNvPr id="0" name=""/>
        <dsp:cNvSpPr/>
      </dsp:nvSpPr>
      <dsp:spPr>
        <a:xfrm rot="10800000">
          <a:off x="0" y="1709"/>
          <a:ext cx="8305800" cy="1387978"/>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Samuel Crompton (English)</a:t>
          </a:r>
          <a:endParaRPr lang="en-US" sz="1700" kern="1200" dirty="0"/>
        </a:p>
      </dsp:txBody>
      <dsp:txXfrm rot="-10800000">
        <a:off x="0" y="1709"/>
        <a:ext cx="8305800" cy="487180"/>
      </dsp:txXfrm>
    </dsp:sp>
    <dsp:sp modelId="{60229AE1-E167-464E-A35F-EFDE9A03FAF2}">
      <dsp:nvSpPr>
        <dsp:cNvPr id="0" name=""/>
        <dsp:cNvSpPr/>
      </dsp:nvSpPr>
      <dsp:spPr>
        <a:xfrm>
          <a:off x="1143" y="488890"/>
          <a:ext cx="2552719" cy="41500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en-US" sz="1300" kern="1200" dirty="0" smtClean="0"/>
            <a:t>Spinning mule, 1779</a:t>
          </a:r>
          <a:endParaRPr lang="en-US" sz="1300" kern="1200" dirty="0"/>
        </a:p>
      </dsp:txBody>
      <dsp:txXfrm>
        <a:off x="1143" y="488890"/>
        <a:ext cx="2552719" cy="415005"/>
      </dsp:txXfrm>
    </dsp:sp>
    <dsp:sp modelId="{90A825E1-BC30-4763-A249-E117CB069157}">
      <dsp:nvSpPr>
        <dsp:cNvPr id="0" name=""/>
        <dsp:cNvSpPr/>
      </dsp:nvSpPr>
      <dsp:spPr>
        <a:xfrm>
          <a:off x="2553863" y="488890"/>
          <a:ext cx="5750793" cy="41500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en-US" sz="1300" kern="1200" dirty="0" smtClean="0"/>
            <a:t>Combined the spinning jenny and the water frame into a single device, increasing the production of fine thread</a:t>
          </a:r>
          <a:endParaRPr lang="en-US" sz="1300" kern="1200" dirty="0"/>
        </a:p>
      </dsp:txBody>
      <dsp:txXfrm>
        <a:off x="2553863" y="488890"/>
        <a:ext cx="5750793" cy="415005"/>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6">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7">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9E6672-45D5-334D-B014-F73195E94361}" type="datetimeFigureOut">
              <a:rPr lang="en-US" smtClean="0"/>
              <a:t>2/4/17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9B7D70-68A4-E94B-B9B4-F83503849A8B}" type="slidenum">
              <a:rPr lang="en-US" smtClean="0"/>
              <a:t>‹#›</a:t>
            </a:fld>
            <a:endParaRPr lang="en-US"/>
          </a:p>
        </p:txBody>
      </p:sp>
    </p:spTree>
    <p:extLst>
      <p:ext uri="{BB962C8B-B14F-4D97-AF65-F5344CB8AC3E}">
        <p14:creationId xmlns:p14="http://schemas.microsoft.com/office/powerpoint/2010/main" val="399573079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Notes: An excellent example of this phenomenon is the personal computer or cell phone.  Cell phones were initially used by professionals who needed fast communications for business.  The everyday usefulness of cell phones was quickly apparent, increasing demand.  Cell phone towers were built around the globe, and cell phone technology continues to grow more complex.  Have students compare the original “brick” cell phone to the iPhone.</a:t>
            </a:r>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7839251-11DE-47F3-A54F-E788C2AEA8B5}" type="slidenum">
              <a:rPr lang="en-US">
                <a:cs typeface="Arial" charset="0"/>
              </a:rPr>
              <a:pPr fontAlgn="base">
                <a:spcBef>
                  <a:spcPct val="0"/>
                </a:spcBef>
                <a:spcAft>
                  <a:spcPct val="0"/>
                </a:spcAft>
              </a:pPr>
              <a:t>11</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2B64B0D-C425-144D-B2E8-1E16069DE39B}" type="datetimeFigureOut">
              <a:rPr lang="en-US" smtClean="0"/>
              <a:t>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5F8FA-C6C0-CC44-B374-D4ECCE8A965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B64B0D-C425-144D-B2E8-1E16069DE39B}" type="datetimeFigureOut">
              <a:rPr lang="en-US" smtClean="0"/>
              <a:t>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5F8FA-C6C0-CC44-B374-D4ECCE8A965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B64B0D-C425-144D-B2E8-1E16069DE39B}" type="datetimeFigureOut">
              <a:rPr lang="en-US" smtClean="0"/>
              <a:t>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5F8FA-C6C0-CC44-B374-D4ECCE8A965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B64B0D-C425-144D-B2E8-1E16069DE39B}" type="datetimeFigureOut">
              <a:rPr lang="en-US" smtClean="0"/>
              <a:t>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5F8FA-C6C0-CC44-B374-D4ECCE8A965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B64B0D-C425-144D-B2E8-1E16069DE39B}" type="datetimeFigureOut">
              <a:rPr lang="en-US" smtClean="0"/>
              <a:t>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5F8FA-C6C0-CC44-B374-D4ECCE8A965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2B64B0D-C425-144D-B2E8-1E16069DE39B}" type="datetimeFigureOut">
              <a:rPr lang="en-US" smtClean="0"/>
              <a:t>2/4/17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B5F8FA-C6C0-CC44-B374-D4ECCE8A965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B64B0D-C425-144D-B2E8-1E16069DE39B}" type="datetimeFigureOut">
              <a:rPr lang="en-US" smtClean="0"/>
              <a:t>2/4/17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B5F8FA-C6C0-CC44-B374-D4ECCE8A965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B64B0D-C425-144D-B2E8-1E16069DE39B}" type="datetimeFigureOut">
              <a:rPr lang="en-US" smtClean="0"/>
              <a:t>2/4/17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B5F8FA-C6C0-CC44-B374-D4ECCE8A965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B64B0D-C425-144D-B2E8-1E16069DE39B}" type="datetimeFigureOut">
              <a:rPr lang="en-US" smtClean="0"/>
              <a:t>2/4/17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B5F8FA-C6C0-CC44-B374-D4ECCE8A965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B64B0D-C425-144D-B2E8-1E16069DE39B}" type="datetimeFigureOut">
              <a:rPr lang="en-US" smtClean="0"/>
              <a:t>2/4/17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B5F8FA-C6C0-CC44-B374-D4ECCE8A9654}"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F2B64B0D-C425-144D-B2E8-1E16069DE39B}" type="datetimeFigureOut">
              <a:rPr lang="en-US" smtClean="0"/>
              <a:t>2/4/17</a:t>
            </a:fld>
            <a:endParaRPr lang="en-US"/>
          </a:p>
        </p:txBody>
      </p:sp>
      <p:sp>
        <p:nvSpPr>
          <p:cNvPr id="9" name="Slide Number Placeholder 8"/>
          <p:cNvSpPr>
            <a:spLocks noGrp="1"/>
          </p:cNvSpPr>
          <p:nvPr>
            <p:ph type="sldNum" sz="quarter" idx="11"/>
          </p:nvPr>
        </p:nvSpPr>
        <p:spPr/>
        <p:txBody>
          <a:bodyPr/>
          <a:lstStyle/>
          <a:p>
            <a:fld id="{2BB5F8FA-C6C0-CC44-B374-D4ECCE8A9654}"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BB5F8FA-C6C0-CC44-B374-D4ECCE8A9654}"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F2B64B0D-C425-144D-B2E8-1E16069DE39B}" type="datetimeFigureOut">
              <a:rPr lang="en-US" smtClean="0"/>
              <a:t>2/4/17</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diagramData" Target="../diagrams/data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4" Type="http://schemas.openxmlformats.org/officeDocument/2006/relationships/diagramQuickStyle" Target="../diagrams/quickStyle6.xml"/><Relationship Id="rId5" Type="http://schemas.openxmlformats.org/officeDocument/2006/relationships/diagramColors" Target="../diagrams/colors6.xml"/><Relationship Id="rId6"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diagramData" Target="../diagrams/data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3952" y="4556760"/>
            <a:ext cx="6480048" cy="2301240"/>
          </a:xfrm>
        </p:spPr>
        <p:txBody>
          <a:bodyPr>
            <a:normAutofit/>
          </a:bodyPr>
          <a:lstStyle/>
          <a:p>
            <a:pPr fontAlgn="auto">
              <a:spcAft>
                <a:spcPts val="0"/>
              </a:spcAft>
              <a:defRPr/>
            </a:pPr>
            <a:r>
              <a:rPr dirty="0" smtClean="0"/>
              <a:t>The </a:t>
            </a:r>
            <a:r>
              <a:rPr lang="en-US" dirty="0" smtClean="0"/>
              <a:t>Technology</a:t>
            </a:r>
            <a:r>
              <a:rPr dirty="0" smtClean="0"/>
              <a:t> Revolution</a:t>
            </a:r>
            <a:endParaRPr dirty="0"/>
          </a:p>
        </p:txBody>
      </p:sp>
      <p:sp>
        <p:nvSpPr>
          <p:cNvPr id="14338" name="Subtitle 2"/>
          <p:cNvSpPr>
            <a:spLocks noGrp="1"/>
          </p:cNvSpPr>
          <p:nvPr>
            <p:ph type="subTitle" idx="1"/>
          </p:nvPr>
        </p:nvSpPr>
        <p:spPr>
          <a:xfrm>
            <a:off x="2663825" y="5105400"/>
            <a:ext cx="6480175" cy="1752600"/>
          </a:xfrm>
        </p:spPr>
        <p:txBody>
          <a:bodyPr/>
          <a:lstStyle/>
          <a:p>
            <a:r>
              <a:rPr lang="en-US" dirty="0" smtClean="0"/>
              <a:t>© Student Handouts, Inc.</a:t>
            </a:r>
          </a:p>
        </p:txBody>
      </p:sp>
      <p:pic>
        <p:nvPicPr>
          <p:cNvPr id="14339" name="Picture 2" descr="http://i281.photobucket.com/albums/kk204/StudentHandoutsInc/Pictures/AHandLoomSuchAsWasUsedbefore1785-1.jpg"/>
          <p:cNvPicPr>
            <a:picLocks noChangeAspect="1" noChangeArrowheads="1"/>
          </p:cNvPicPr>
          <p:nvPr/>
        </p:nvPicPr>
        <p:blipFill>
          <a:blip r:embed="rId2" cstate="print"/>
          <a:srcRect/>
          <a:stretch>
            <a:fillRect/>
          </a:stretch>
        </p:blipFill>
        <p:spPr bwMode="auto">
          <a:xfrm>
            <a:off x="0" y="0"/>
            <a:ext cx="6477000" cy="4548188"/>
          </a:xfrm>
          <a:prstGeom prst="rect">
            <a:avLst/>
          </a:prstGeom>
          <a:noFill/>
          <a:ln w="9525">
            <a:noFill/>
            <a:miter lim="800000"/>
            <a:headEnd/>
            <a:tailEnd/>
          </a:ln>
        </p:spPr>
      </p:pic>
    </p:spTree>
    <p:extLst>
      <p:ext uri="{BB962C8B-B14F-4D97-AF65-F5344CB8AC3E}">
        <p14:creationId xmlns:p14="http://schemas.microsoft.com/office/powerpoint/2010/main" val="321689705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“Necessity Is the Mother of Invention”</a:t>
            </a:r>
            <a:endParaRPr lang="en-US" dirty="0"/>
          </a:p>
        </p:txBody>
      </p:sp>
      <p:graphicFrame>
        <p:nvGraphicFramePr>
          <p:cNvPr id="4" name="Content Placeholder 3"/>
          <p:cNvGraphicFramePr>
            <a:graphicFrameLocks noGrp="1"/>
          </p:cNvGraphicFramePr>
          <p:nvPr>
            <p:ph idx="1"/>
          </p:nvPr>
        </p:nvGraphicFramePr>
        <p:xfrm>
          <a:off x="457200" y="1600200"/>
          <a:ext cx="7467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4186216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“Necessity Is the Mother of Invention”</a:t>
            </a:r>
            <a:endParaRPr lang="en-US" dirty="0"/>
          </a:p>
        </p:txBody>
      </p:sp>
      <p:graphicFrame>
        <p:nvGraphicFramePr>
          <p:cNvPr id="4" name="Content Placeholder 3"/>
          <p:cNvGraphicFramePr>
            <a:graphicFrameLocks noGrp="1"/>
          </p:cNvGraphicFramePr>
          <p:nvPr>
            <p:ph idx="1"/>
          </p:nvPr>
        </p:nvGraphicFramePr>
        <p:xfrm>
          <a:off x="457200" y="381000"/>
          <a:ext cx="7467600" cy="57451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7891" name="TextBox 4"/>
          <p:cNvSpPr txBox="1">
            <a:spLocks noChangeArrowheads="1"/>
          </p:cNvSpPr>
          <p:nvPr/>
        </p:nvSpPr>
        <p:spPr bwMode="auto">
          <a:xfrm>
            <a:off x="457200" y="4724400"/>
            <a:ext cx="8229600" cy="1570038"/>
          </a:xfrm>
          <a:prstGeom prst="rect">
            <a:avLst/>
          </a:prstGeom>
          <a:noFill/>
          <a:ln w="9525">
            <a:noFill/>
            <a:miter lim="800000"/>
            <a:headEnd/>
            <a:tailEnd/>
          </a:ln>
        </p:spPr>
        <p:txBody>
          <a:bodyPr>
            <a:spAutoFit/>
          </a:bodyPr>
          <a:lstStyle/>
          <a:p>
            <a:pPr>
              <a:buFont typeface="Arial" charset="0"/>
              <a:buChar char="•"/>
            </a:pPr>
            <a:r>
              <a:rPr lang="en-US" sz="2400">
                <a:latin typeface="Georgia" pitchFamily="18" charset="0"/>
              </a:rPr>
              <a:t>The process of inventing never ends</a:t>
            </a:r>
          </a:p>
          <a:p>
            <a:pPr>
              <a:buFont typeface="Arial" charset="0"/>
              <a:buChar char="•"/>
            </a:pPr>
            <a:endParaRPr lang="en-US" sz="2400">
              <a:latin typeface="Georgia" pitchFamily="18" charset="0"/>
            </a:endParaRPr>
          </a:p>
          <a:p>
            <a:pPr>
              <a:buFont typeface="Arial" charset="0"/>
              <a:buChar char="•"/>
            </a:pPr>
            <a:r>
              <a:rPr lang="en-US" sz="2400">
                <a:latin typeface="Georgia" pitchFamily="18" charset="0"/>
              </a:rPr>
              <a:t>One invention inevitably leads to improvements upon it and to more inventions</a:t>
            </a:r>
          </a:p>
        </p:txBody>
      </p:sp>
    </p:spTree>
    <p:extLst>
      <p:ext uri="{BB962C8B-B14F-4D97-AF65-F5344CB8AC3E}">
        <p14:creationId xmlns:p14="http://schemas.microsoft.com/office/powerpoint/2010/main" val="308754064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smtClean="0"/>
              <a:t>The Textile Industry</a:t>
            </a:r>
          </a:p>
        </p:txBody>
      </p:sp>
      <p:sp>
        <p:nvSpPr>
          <p:cNvPr id="39938" name="Content Placeholder 2"/>
          <p:cNvSpPr>
            <a:spLocks noGrp="1"/>
          </p:cNvSpPr>
          <p:nvPr>
            <p:ph idx="1"/>
          </p:nvPr>
        </p:nvSpPr>
        <p:spPr>
          <a:xfrm>
            <a:off x="457200" y="2133600"/>
            <a:ext cx="7467600" cy="4525963"/>
          </a:xfrm>
        </p:spPr>
        <p:txBody>
          <a:bodyPr/>
          <a:lstStyle/>
          <a:p>
            <a:r>
              <a:rPr lang="en-US" smtClean="0"/>
              <a:t>Textiles – cloths or fabrics</a:t>
            </a:r>
          </a:p>
          <a:p>
            <a:endParaRPr lang="en-US" smtClean="0"/>
          </a:p>
          <a:p>
            <a:r>
              <a:rPr lang="en-US" smtClean="0"/>
              <a:t>First industry to be industrialized</a:t>
            </a:r>
          </a:p>
          <a:p>
            <a:endParaRPr lang="en-US" smtClean="0"/>
          </a:p>
          <a:p>
            <a:r>
              <a:rPr lang="en-US" smtClean="0"/>
              <a:t>Great Britain learned a lot about textiles from India and China</a:t>
            </a:r>
          </a:p>
          <a:p>
            <a:endParaRPr lang="en-US" smtClean="0"/>
          </a:p>
        </p:txBody>
      </p:sp>
    </p:spTree>
    <p:extLst>
      <p:ext uri="{BB962C8B-B14F-4D97-AF65-F5344CB8AC3E}">
        <p14:creationId xmlns:p14="http://schemas.microsoft.com/office/powerpoint/2010/main" val="356565225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The Birth and Growth of the Textile Industry </a:t>
            </a:r>
            <a:endParaRPr lang="en-US" dirty="0"/>
          </a:p>
        </p:txBody>
      </p:sp>
      <p:graphicFrame>
        <p:nvGraphicFramePr>
          <p:cNvPr id="4" name="Content Placeholder 3"/>
          <p:cNvGraphicFramePr>
            <a:graphicFrameLocks noGrp="1"/>
          </p:cNvGraphicFramePr>
          <p:nvPr>
            <p:ph idx="1"/>
          </p:nvPr>
        </p:nvGraphicFramePr>
        <p:xfrm>
          <a:off x="381000" y="1752600"/>
          <a:ext cx="8382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8647687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The Birth and Growth of the Textile Industry</a:t>
            </a:r>
            <a:endParaRPr lang="en-US" dirty="0"/>
          </a:p>
        </p:txBody>
      </p:sp>
      <p:graphicFrame>
        <p:nvGraphicFramePr>
          <p:cNvPr id="4" name="Content Placeholder 3"/>
          <p:cNvGraphicFramePr>
            <a:graphicFrameLocks noGrp="1"/>
          </p:cNvGraphicFramePr>
          <p:nvPr>
            <p:ph idx="1"/>
          </p:nvPr>
        </p:nvGraphicFramePr>
        <p:xfrm>
          <a:off x="457200" y="1600200"/>
          <a:ext cx="83058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8673900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242" y="4586701"/>
            <a:ext cx="7659687" cy="1168400"/>
          </a:xfrm>
        </p:spPr>
        <p:txBody>
          <a:bodyPr/>
          <a:lstStyle/>
          <a:p>
            <a:r>
              <a:rPr lang="en-US" dirty="0" smtClean="0"/>
              <a:t>The textile or cottage industry</a:t>
            </a:r>
            <a:endParaRPr lang="en-US" dirty="0"/>
          </a:p>
        </p:txBody>
      </p:sp>
      <p:sp>
        <p:nvSpPr>
          <p:cNvPr id="3" name="Text Placeholder 2"/>
          <p:cNvSpPr>
            <a:spLocks noGrp="1"/>
          </p:cNvSpPr>
          <p:nvPr>
            <p:ph type="body" idx="1"/>
          </p:nvPr>
        </p:nvSpPr>
        <p:spPr>
          <a:xfrm>
            <a:off x="1163307" y="1841771"/>
            <a:ext cx="6135687" cy="1633538"/>
          </a:xfrm>
        </p:spPr>
        <p:txBody>
          <a:bodyPr>
            <a:noAutofit/>
          </a:bodyPr>
          <a:lstStyle/>
          <a:p>
            <a:r>
              <a:rPr lang="en-US" sz="4000" dirty="0" smtClean="0"/>
              <a:t>How was Britain’s </a:t>
            </a:r>
            <a:r>
              <a:rPr lang="en-US" sz="4000" dirty="0" err="1" smtClean="0"/>
              <a:t>industrialisation</a:t>
            </a:r>
            <a:r>
              <a:rPr lang="en-US" sz="4000" dirty="0" smtClean="0"/>
              <a:t> sparked by changed in various industries?</a:t>
            </a:r>
            <a:endParaRPr lang="en-US" sz="4000" dirty="0"/>
          </a:p>
        </p:txBody>
      </p:sp>
    </p:spTree>
    <p:extLst>
      <p:ext uri="{BB962C8B-B14F-4D97-AF65-F5344CB8AC3E}">
        <p14:creationId xmlns:p14="http://schemas.microsoft.com/office/powerpoint/2010/main" val="991769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Development of the Domestic System of Production</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pPr marL="420624" indent="-384048" fontAlgn="auto">
              <a:spcAft>
                <a:spcPts val="0"/>
              </a:spcAft>
              <a:buFont typeface="Wingdings 2"/>
              <a:buChar char=""/>
              <a:defRPr/>
            </a:pPr>
            <a:r>
              <a:rPr lang="en-US" dirty="0" smtClean="0"/>
              <a:t>Domestic system developed in England</a:t>
            </a:r>
          </a:p>
          <a:p>
            <a:pPr marL="420624" indent="-384048" fontAlgn="auto">
              <a:spcAft>
                <a:spcPts val="0"/>
              </a:spcAft>
              <a:buFont typeface="Wingdings 2"/>
              <a:buChar char=""/>
              <a:defRPr/>
            </a:pPr>
            <a:r>
              <a:rPr lang="en-US" dirty="0" smtClean="0"/>
              <a:t>Late 1600s-late 1800s</a:t>
            </a:r>
          </a:p>
          <a:p>
            <a:pPr marL="420624" indent="-384048" fontAlgn="auto">
              <a:spcAft>
                <a:spcPts val="0"/>
              </a:spcAft>
              <a:buFont typeface="Wingdings 2"/>
              <a:buChar char=""/>
              <a:defRPr/>
            </a:pPr>
            <a:r>
              <a:rPr lang="en-US" dirty="0" smtClean="0"/>
              <a:t>Domestic system of production – “putting out” system</a:t>
            </a:r>
          </a:p>
          <a:p>
            <a:pPr marL="722376" lvl="1" indent="-274320" fontAlgn="auto">
              <a:spcAft>
                <a:spcPts val="0"/>
              </a:spcAft>
              <a:buFont typeface="Wingdings 2"/>
              <a:buChar char=""/>
              <a:defRPr/>
            </a:pPr>
            <a:r>
              <a:rPr lang="en-US" dirty="0" smtClean="0"/>
              <a:t>Businesspeople delivered raw materials to workers’ homes</a:t>
            </a:r>
          </a:p>
          <a:p>
            <a:pPr marL="722376" lvl="1" indent="-274320" fontAlgn="auto">
              <a:spcAft>
                <a:spcPts val="0"/>
              </a:spcAft>
              <a:buFont typeface="Wingdings 2"/>
              <a:buChar char=""/>
              <a:defRPr/>
            </a:pPr>
            <a:r>
              <a:rPr lang="en-US" dirty="0" smtClean="0"/>
              <a:t>Workers manufactured goods from these raw materials in their homes (typically articles of clothing)</a:t>
            </a:r>
          </a:p>
          <a:p>
            <a:pPr marL="722376" lvl="1" indent="-274320" fontAlgn="auto">
              <a:spcAft>
                <a:spcPts val="0"/>
              </a:spcAft>
              <a:buFont typeface="Wingdings 2"/>
              <a:buChar char=""/>
              <a:defRPr/>
            </a:pPr>
            <a:r>
              <a:rPr lang="en-US" dirty="0" smtClean="0"/>
              <a:t>Businesspeople picked up finished goods and paid workers wages based on number of items</a:t>
            </a:r>
          </a:p>
          <a:p>
            <a:pPr marL="420624" indent="-384048" fontAlgn="auto">
              <a:spcAft>
                <a:spcPts val="0"/>
              </a:spcAft>
              <a:buFont typeface="Wingdings 2"/>
              <a:buChar char=""/>
              <a:defRPr/>
            </a:pPr>
            <a:r>
              <a:rPr lang="en-US" dirty="0" smtClean="0"/>
              <a:t>Domestic system could not keep up with demand</a:t>
            </a:r>
          </a:p>
          <a:p>
            <a:pPr marL="722376" lvl="1" indent="-274320" fontAlgn="auto">
              <a:spcAft>
                <a:spcPts val="0"/>
              </a:spcAft>
              <a:buFont typeface="Wingdings 2"/>
              <a:buChar char=""/>
              <a:defRPr/>
            </a:pPr>
            <a:endParaRPr lang="en-US" dirty="0"/>
          </a:p>
        </p:txBody>
      </p:sp>
    </p:spTree>
    <p:extLst>
      <p:ext uri="{BB962C8B-B14F-4D97-AF65-F5344CB8AC3E}">
        <p14:creationId xmlns:p14="http://schemas.microsoft.com/office/powerpoint/2010/main" val="44475495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smtClean="0"/>
              <a:t>Factory System</a:t>
            </a:r>
          </a:p>
        </p:txBody>
      </p:sp>
      <p:sp>
        <p:nvSpPr>
          <p:cNvPr id="3" name="Content Placeholder 2"/>
          <p:cNvSpPr>
            <a:spLocks noGrp="1"/>
          </p:cNvSpPr>
          <p:nvPr>
            <p:ph idx="1"/>
          </p:nvPr>
        </p:nvSpPr>
        <p:spPr>
          <a:xfrm>
            <a:off x="457200" y="1600200"/>
            <a:ext cx="8229600" cy="4876800"/>
          </a:xfrm>
        </p:spPr>
        <p:txBody>
          <a:bodyPr>
            <a:normAutofit/>
          </a:bodyPr>
          <a:lstStyle/>
          <a:p>
            <a:pPr marL="420624" indent="-384048" fontAlgn="auto">
              <a:spcAft>
                <a:spcPts val="0"/>
              </a:spcAft>
              <a:buFont typeface="Wingdings 2"/>
              <a:buChar char=""/>
              <a:defRPr/>
            </a:pPr>
            <a:r>
              <a:rPr lang="en-US" dirty="0" smtClean="0"/>
              <a:t>Developed to replace the domestic system of production</a:t>
            </a:r>
          </a:p>
          <a:p>
            <a:pPr marL="420624" indent="-384048" fontAlgn="auto">
              <a:spcAft>
                <a:spcPts val="0"/>
              </a:spcAft>
              <a:buFont typeface="Wingdings 2"/>
              <a:buChar char=""/>
              <a:defRPr/>
            </a:pPr>
            <a:r>
              <a:rPr lang="en-US" dirty="0" smtClean="0"/>
              <a:t>Faster method of production</a:t>
            </a:r>
          </a:p>
          <a:p>
            <a:pPr marL="420624" indent="-384048" fontAlgn="auto">
              <a:spcAft>
                <a:spcPts val="0"/>
              </a:spcAft>
              <a:buFont typeface="Wingdings 2"/>
              <a:buChar char=""/>
              <a:defRPr/>
            </a:pPr>
            <a:r>
              <a:rPr lang="en-US" dirty="0" smtClean="0"/>
              <a:t>Workers concentrated in a set location</a:t>
            </a:r>
          </a:p>
          <a:p>
            <a:pPr marL="420624" indent="-384048" fontAlgn="auto">
              <a:spcAft>
                <a:spcPts val="0"/>
              </a:spcAft>
              <a:buFont typeface="Wingdings 2"/>
              <a:buChar char=""/>
              <a:defRPr/>
            </a:pPr>
            <a:r>
              <a:rPr lang="en-US" dirty="0" smtClean="0"/>
              <a:t>Production anticipated demand </a:t>
            </a:r>
          </a:p>
          <a:p>
            <a:pPr marL="722376" lvl="1" indent="-274320" fontAlgn="auto">
              <a:spcAft>
                <a:spcPts val="0"/>
              </a:spcAft>
              <a:buFont typeface="Wingdings 2"/>
              <a:buChar char=""/>
              <a:defRPr/>
            </a:pPr>
            <a:r>
              <a:rPr lang="en-US" dirty="0" smtClean="0"/>
              <a:t>For example: Under the domestic system, a woman might select fabric and have a businessperson give it to a home-based worker to make into a dress.  Under the factory system, the factory owner bought large lots of popular fabrics and had workers create multiple dresses in common sizes, anticipating that women would buy them.</a:t>
            </a:r>
            <a:endParaRPr lang="en-US" dirty="0"/>
          </a:p>
        </p:txBody>
      </p:sp>
    </p:spTree>
    <p:extLst>
      <p:ext uri="{BB962C8B-B14F-4D97-AF65-F5344CB8AC3E}">
        <p14:creationId xmlns:p14="http://schemas.microsoft.com/office/powerpoint/2010/main" val="369754840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endParaRPr lang="en-US" smtClean="0"/>
          </a:p>
        </p:txBody>
      </p:sp>
      <p:pic>
        <p:nvPicPr>
          <p:cNvPr id="25602" name="Content Placeholder 3" descr="domesticvsfactorysystem.bmp"/>
          <p:cNvPicPr>
            <a:picLocks noGrp="1" noChangeAspect="1"/>
          </p:cNvPicPr>
          <p:nvPr>
            <p:ph idx="1"/>
          </p:nvPr>
        </p:nvPicPr>
        <p:blipFill>
          <a:blip r:embed="rId2" cstate="print"/>
          <a:srcRect/>
          <a:stretch>
            <a:fillRect/>
          </a:stretch>
        </p:blipFill>
        <p:spPr>
          <a:xfrm>
            <a:off x="-17463" y="533400"/>
            <a:ext cx="9161463" cy="5624513"/>
          </a:xfrm>
        </p:spPr>
      </p:pic>
    </p:spTree>
    <p:extLst>
      <p:ext uri="{BB962C8B-B14F-4D97-AF65-F5344CB8AC3E}">
        <p14:creationId xmlns:p14="http://schemas.microsoft.com/office/powerpoint/2010/main" val="335412119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dirty="0" smtClean="0"/>
              <a:t>England’s Resources: Capital</a:t>
            </a:r>
            <a:endParaRPr lang="en-US" dirty="0"/>
          </a:p>
        </p:txBody>
      </p:sp>
      <p:sp>
        <p:nvSpPr>
          <p:cNvPr id="28674" name="Content Placeholder 2"/>
          <p:cNvSpPr>
            <a:spLocks noGrp="1"/>
          </p:cNvSpPr>
          <p:nvPr>
            <p:ph idx="1"/>
          </p:nvPr>
        </p:nvSpPr>
        <p:spPr/>
        <p:txBody>
          <a:bodyPr/>
          <a:lstStyle/>
          <a:p>
            <a:r>
              <a:rPr lang="en-US" smtClean="0"/>
              <a:t>The Commercial Revolution made many English merchants very wealthy</a:t>
            </a:r>
          </a:p>
          <a:p>
            <a:endParaRPr lang="en-US" smtClean="0"/>
          </a:p>
          <a:p>
            <a:r>
              <a:rPr lang="en-US" smtClean="0"/>
              <a:t>These merchants had the capital to invest in the factory system – money to buy buildings, machinery, and raw materials</a:t>
            </a:r>
          </a:p>
          <a:p>
            <a:endParaRPr lang="en-US" smtClean="0"/>
          </a:p>
        </p:txBody>
      </p:sp>
    </p:spTree>
    <p:extLst>
      <p:ext uri="{BB962C8B-B14F-4D97-AF65-F5344CB8AC3E}">
        <p14:creationId xmlns:p14="http://schemas.microsoft.com/office/powerpoint/2010/main" val="176614965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dirty="0" smtClean="0"/>
              <a:t>England’s Resources: Workers</a:t>
            </a:r>
            <a:endParaRPr lang="en-US" dirty="0"/>
          </a:p>
        </p:txBody>
      </p:sp>
      <p:sp>
        <p:nvSpPr>
          <p:cNvPr id="3" name="Content Placeholder 2"/>
          <p:cNvSpPr>
            <a:spLocks noGrp="1"/>
          </p:cNvSpPr>
          <p:nvPr>
            <p:ph idx="1"/>
          </p:nvPr>
        </p:nvSpPr>
        <p:spPr>
          <a:xfrm>
            <a:off x="457200" y="1600200"/>
            <a:ext cx="7467600" cy="4800600"/>
          </a:xfrm>
        </p:spPr>
        <p:txBody>
          <a:bodyPr>
            <a:normAutofit/>
          </a:bodyPr>
          <a:lstStyle/>
          <a:p>
            <a:pPr marL="420624" indent="-384048" fontAlgn="auto">
              <a:spcAft>
                <a:spcPts val="0"/>
              </a:spcAft>
              <a:buFont typeface="Wingdings 2"/>
              <a:buChar char=""/>
              <a:defRPr/>
            </a:pPr>
            <a:r>
              <a:rPr lang="en-US" dirty="0" smtClean="0"/>
              <a:t>Serfdom and guilds ended earlier in England than other countries</a:t>
            </a:r>
          </a:p>
          <a:p>
            <a:pPr marL="420624" indent="-384048" fontAlgn="auto">
              <a:spcAft>
                <a:spcPts val="0"/>
              </a:spcAft>
              <a:buFont typeface="Wingdings 2"/>
              <a:buChar char=""/>
              <a:defRPr/>
            </a:pPr>
            <a:endParaRPr lang="en-US" dirty="0" smtClean="0"/>
          </a:p>
          <a:p>
            <a:pPr marL="420624" indent="-384048" fontAlgn="auto">
              <a:spcAft>
                <a:spcPts val="0"/>
              </a:spcAft>
              <a:buFont typeface="Wingdings 2"/>
              <a:buChar char=""/>
              <a:defRPr/>
            </a:pPr>
            <a:r>
              <a:rPr lang="en-US" dirty="0" smtClean="0"/>
              <a:t>English people could freely travel from the countryside to the cities</a:t>
            </a:r>
          </a:p>
          <a:p>
            <a:pPr marL="420624" indent="-384048" fontAlgn="auto">
              <a:spcAft>
                <a:spcPts val="0"/>
              </a:spcAft>
              <a:buFont typeface="Wingdings 2"/>
              <a:buChar char=""/>
              <a:defRPr/>
            </a:pPr>
            <a:endParaRPr lang="en-US" dirty="0" smtClean="0"/>
          </a:p>
          <a:p>
            <a:pPr marL="420624" indent="-384048" fontAlgn="auto">
              <a:spcAft>
                <a:spcPts val="0"/>
              </a:spcAft>
              <a:buFont typeface="Wingdings 2"/>
              <a:buChar char=""/>
              <a:defRPr/>
            </a:pPr>
            <a:r>
              <a:rPr lang="en-US" dirty="0" smtClean="0"/>
              <a:t>Enclosure Acts – caused many small farmers to lose their lands, and these former farmers increased the labor supply</a:t>
            </a:r>
            <a:endParaRPr lang="en-US" dirty="0"/>
          </a:p>
        </p:txBody>
      </p:sp>
    </p:spTree>
    <p:extLst>
      <p:ext uri="{BB962C8B-B14F-4D97-AF65-F5344CB8AC3E}">
        <p14:creationId xmlns:p14="http://schemas.microsoft.com/office/powerpoint/2010/main" val="330854048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“Necessity Is the Mother of Invention”</a:t>
            </a:r>
            <a:endParaRPr lang="en-US" dirty="0"/>
          </a:p>
        </p:txBody>
      </p:sp>
      <p:graphicFrame>
        <p:nvGraphicFramePr>
          <p:cNvPr id="6" name="Content Placeholder 5"/>
          <p:cNvGraphicFramePr>
            <a:graphicFrameLocks noGrp="1"/>
          </p:cNvGraphicFramePr>
          <p:nvPr>
            <p:ph idx="1"/>
          </p:nvPr>
        </p:nvGraphicFramePr>
        <p:xfrm>
          <a:off x="457200" y="1600200"/>
          <a:ext cx="7467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4922270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“Necessity Is the Mother of Invention” </a:t>
            </a:r>
            <a:endParaRPr lang="en-US" dirty="0"/>
          </a:p>
        </p:txBody>
      </p:sp>
      <p:graphicFrame>
        <p:nvGraphicFramePr>
          <p:cNvPr id="4" name="Content Placeholder 3"/>
          <p:cNvGraphicFramePr>
            <a:graphicFrameLocks noGrp="1"/>
          </p:cNvGraphicFramePr>
          <p:nvPr>
            <p:ph idx="1"/>
          </p:nvPr>
        </p:nvGraphicFramePr>
        <p:xfrm>
          <a:off x="457200" y="1600200"/>
          <a:ext cx="7467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13278909"/>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6</TotalTime>
  <Words>662</Words>
  <Application>Microsoft Macintosh PowerPoint</Application>
  <PresentationFormat>On-screen Show (4:3)</PresentationFormat>
  <Paragraphs>77</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Adjacency</vt:lpstr>
      <vt:lpstr>The Technology Revolution</vt:lpstr>
      <vt:lpstr>The textile or cottage industry</vt:lpstr>
      <vt:lpstr>Development of the Domestic System of Production</vt:lpstr>
      <vt:lpstr>Factory System</vt:lpstr>
      <vt:lpstr>PowerPoint Presentation</vt:lpstr>
      <vt:lpstr>England’s Resources: Capital</vt:lpstr>
      <vt:lpstr>England’s Resources: Workers</vt:lpstr>
      <vt:lpstr>“Necessity Is the Mother of Invention”</vt:lpstr>
      <vt:lpstr>“Necessity Is the Mother of Invention” </vt:lpstr>
      <vt:lpstr>“Necessity Is the Mother of Invention”</vt:lpstr>
      <vt:lpstr>“Necessity Is the Mother of Invention”</vt:lpstr>
      <vt:lpstr>The Textile Industry</vt:lpstr>
      <vt:lpstr>The Birth and Growth of the Textile Industry </vt:lpstr>
      <vt:lpstr>The Birth and Growth of the Textile Industry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Technology Revolution</dc:title>
  <dc:creator>Samantha Thayer</dc:creator>
  <cp:lastModifiedBy>Samantha Thayer</cp:lastModifiedBy>
  <cp:revision>1</cp:revision>
  <dcterms:created xsi:type="dcterms:W3CDTF">2017-02-04T04:27:45Z</dcterms:created>
  <dcterms:modified xsi:type="dcterms:W3CDTF">2017-02-04T04:34:40Z</dcterms:modified>
</cp:coreProperties>
</file>