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676"/>
  </p:normalViewPr>
  <p:slideViewPr>
    <p:cSldViewPr snapToGrid="0" snapToObjects="1">
      <p:cViewPr>
        <p:scale>
          <a:sx n="100" d="100"/>
          <a:sy n="100" d="100"/>
        </p:scale>
        <p:origin x="1000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9/13/17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9/13/17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9/13/17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9/13/17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9/13/17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9/13/17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9/13/17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9/13/17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9/13/17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9/13/17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9/13/17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9/13/17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9/13/17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9/13/17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9/13/17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9/13/17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9/13/17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9/13/17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140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GgkCo3pp5cY" TargetMode="External"/><Relationship Id="rId3" Type="http://schemas.openxmlformats.org/officeDocument/2006/relationships/image" Target="../media/image10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HucSCNQ01X4" TargetMode="External"/><Relationship Id="rId3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7TmcXYp8xu4" TargetMode="External"/><Relationship Id="rId3" Type="http://schemas.openxmlformats.org/officeDocument/2006/relationships/image" Target="../media/image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Food Security into the Future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Miss Thayer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2684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Sustainable Agriculture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Different farming and agricultural practices are classified by their impact on the environment</a:t>
            </a:r>
          </a:p>
          <a:p>
            <a:r>
              <a:rPr lang="en-US" dirty="0" smtClean="0"/>
              <a:t>At one end of the scale is farming that relies heavily on human intervention</a:t>
            </a:r>
          </a:p>
          <a:p>
            <a:r>
              <a:rPr lang="en-US" dirty="0" smtClean="0"/>
              <a:t>At the other end of the scale is farming that requires minimal human intervention</a:t>
            </a:r>
          </a:p>
          <a:p>
            <a:r>
              <a:rPr lang="en-US" dirty="0" smtClean="0"/>
              <a:t>In the middle is conservation agriculture, the practice of adopting resource-saving production methods.</a:t>
            </a:r>
          </a:p>
          <a:p>
            <a:pPr lvl="1"/>
            <a:r>
              <a:rPr lang="en-US" dirty="0" smtClean="0"/>
              <a:t>80% of Australian farmers use this type of farming</a:t>
            </a:r>
          </a:p>
          <a:p>
            <a:pPr lvl="1"/>
            <a:r>
              <a:rPr lang="en-US" dirty="0" smtClean="0"/>
              <a:t>3 key principals:</a:t>
            </a:r>
          </a:p>
          <a:p>
            <a:pPr lvl="2"/>
            <a:r>
              <a:rPr lang="en-US" dirty="0" smtClean="0"/>
              <a:t>1. do not disturb soil by tilling</a:t>
            </a:r>
          </a:p>
          <a:p>
            <a:pPr lvl="2"/>
            <a:r>
              <a:rPr lang="en-US" dirty="0" smtClean="0"/>
              <a:t>2. keep the soil covered with organic material</a:t>
            </a:r>
          </a:p>
          <a:p>
            <a:pPr lvl="2"/>
            <a:r>
              <a:rPr lang="en-US" dirty="0" smtClean="0"/>
              <a:t>3. grow a range of plants, not a single crop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8088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6070600"/>
            <a:ext cx="8825659" cy="520700"/>
          </a:xfrm>
        </p:spPr>
        <p:txBody>
          <a:bodyPr/>
          <a:lstStyle/>
          <a:p>
            <a:pPr algn="ctr"/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www.youtube.com/watch?v=GgkCo3pp5cY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5466" y="165100"/>
            <a:ext cx="7724634" cy="574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267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897468"/>
            <a:ext cx="8761413" cy="706964"/>
          </a:xfrm>
        </p:spPr>
        <p:txBody>
          <a:bodyPr/>
          <a:lstStyle/>
          <a:p>
            <a:r>
              <a:rPr lang="en-US" dirty="0"/>
              <a:t>Get an </a:t>
            </a:r>
            <a:r>
              <a:rPr lang="en-US" dirty="0" smtClean="0"/>
              <a:t>Oxford </a:t>
            </a:r>
            <a:r>
              <a:rPr lang="en-US" dirty="0"/>
              <a:t>9 textbook and answer the following questions in your notebook: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0233405"/>
              </p:ext>
            </p:extLst>
          </p:nvPr>
        </p:nvGraphicFramePr>
        <p:xfrm>
          <a:off x="1155700" y="2603500"/>
          <a:ext cx="8824914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2457"/>
                <a:gridCol w="4412457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Chapter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Questions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3.10 (page 112-113)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1, 2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3.11</a:t>
                      </a:r>
                      <a:r>
                        <a:rPr lang="en-US" baseline="0" dirty="0" smtClean="0"/>
                        <a:t> (page 114-115)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1, 2, 4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3.12 (page 116-117)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1, 2, 4, 6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3.12 (page 118-121)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1, 2, 3, 4, 11, 13</a:t>
                      </a:r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28253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Food Security into the Future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3441700"/>
            <a:ext cx="3453141" cy="3416300"/>
          </a:xfrm>
        </p:spPr>
        <p:txBody>
          <a:bodyPr/>
          <a:lstStyle/>
          <a:p>
            <a:r>
              <a:rPr lang="en-US" dirty="0" smtClean="0"/>
              <a:t>At the rate the population is growing, food production will need to increase by 70% </a:t>
            </a:r>
            <a:r>
              <a:rPr lang="en-US" smtClean="0"/>
              <a:t>by 2050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8905" y="2765258"/>
            <a:ext cx="4339389" cy="3254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9440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Green Revolution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29988" y="2603500"/>
            <a:ext cx="6328611" cy="3416300"/>
          </a:xfrm>
        </p:spPr>
        <p:txBody>
          <a:bodyPr>
            <a:normAutofit/>
          </a:bodyPr>
          <a:lstStyle/>
          <a:p>
            <a:r>
              <a:rPr lang="en-US" dirty="0" smtClean="0"/>
              <a:t>The Green Revolution refers to widespread changes in farming regions from 1950 to 1979.</a:t>
            </a:r>
          </a:p>
          <a:p>
            <a:r>
              <a:rPr lang="en-US" dirty="0" smtClean="0"/>
              <a:t>Beginning in Mexico, these changes brought food security to many people.</a:t>
            </a:r>
          </a:p>
          <a:p>
            <a:r>
              <a:rPr lang="en-US" dirty="0" smtClean="0"/>
              <a:t>These changes were:</a:t>
            </a:r>
          </a:p>
          <a:p>
            <a:pPr lvl="1"/>
            <a:r>
              <a:rPr lang="en-US" dirty="0" smtClean="0"/>
              <a:t>Planting new and improved varieties of grain that produced higher </a:t>
            </a:r>
            <a:r>
              <a:rPr lang="en-US" dirty="0" err="1" smtClean="0"/>
              <a:t>yeilds</a:t>
            </a:r>
            <a:endParaRPr lang="en-US" dirty="0" smtClean="0"/>
          </a:p>
          <a:p>
            <a:pPr lvl="1"/>
            <a:r>
              <a:rPr lang="en-US" dirty="0" smtClean="0"/>
              <a:t>Widespread use of </a:t>
            </a:r>
            <a:r>
              <a:rPr lang="en-US" dirty="0" err="1" smtClean="0"/>
              <a:t>fertilisers</a:t>
            </a:r>
            <a:r>
              <a:rPr lang="en-US" dirty="0" smtClean="0"/>
              <a:t> and pesticides to increase productivity</a:t>
            </a:r>
          </a:p>
          <a:p>
            <a:pPr lvl="1"/>
            <a:r>
              <a:rPr lang="en-US" dirty="0" smtClean="0"/>
              <a:t>Adopting tractors, pumps, sprays and irrigation systems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830" y="2603500"/>
            <a:ext cx="4331367" cy="3251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8095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5269" y="6148136"/>
            <a:ext cx="8825659" cy="461211"/>
          </a:xfrm>
        </p:spPr>
        <p:txBody>
          <a:bodyPr/>
          <a:lstStyle/>
          <a:p>
            <a:pPr algn="ctr"/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www.youtube.com/watch?v=HucSCNQ01X4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7183" y="745958"/>
            <a:ext cx="6729524" cy="5029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8804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Looking after the soil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5" y="2603500"/>
            <a:ext cx="3236572" cy="3416300"/>
          </a:xfrm>
        </p:spPr>
        <p:txBody>
          <a:bodyPr/>
          <a:lstStyle/>
          <a:p>
            <a:r>
              <a:rPr lang="en-US" dirty="0" smtClean="0"/>
              <a:t>Soil is one of farmers most important resources</a:t>
            </a:r>
          </a:p>
          <a:p>
            <a:r>
              <a:rPr lang="en-US" dirty="0" smtClean="0"/>
              <a:t>Old practices degraded soil </a:t>
            </a:r>
          </a:p>
          <a:p>
            <a:r>
              <a:rPr lang="en-US" dirty="0" smtClean="0"/>
              <a:t>Now farmers are changing techniques to </a:t>
            </a:r>
            <a:r>
              <a:rPr lang="en-US" dirty="0" err="1" smtClean="0"/>
              <a:t>minimise</a:t>
            </a:r>
            <a:r>
              <a:rPr lang="en-US" dirty="0" smtClean="0"/>
              <a:t> their impact on soil structure and nutrients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2968" y="2408423"/>
            <a:ext cx="5069974" cy="380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1902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00799" y="2615531"/>
            <a:ext cx="5185611" cy="3416300"/>
          </a:xfrm>
        </p:spPr>
        <p:txBody>
          <a:bodyPr/>
          <a:lstStyle/>
          <a:p>
            <a:r>
              <a:rPr lang="en-US" dirty="0" smtClean="0"/>
              <a:t>Modern techniques are helping to reduce poor water management and improve the amount of crops yielded.</a:t>
            </a:r>
          </a:p>
          <a:p>
            <a:r>
              <a:rPr lang="en-US" dirty="0" smtClean="0"/>
              <a:t>Measuring distribution of water and storing water in dams and adding it at critical times leads to a higher level of crops yielded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636" y="2615531"/>
            <a:ext cx="5609669" cy="222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6285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Genetically Modified Food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5" y="2603500"/>
            <a:ext cx="4255246" cy="3416300"/>
          </a:xfrm>
        </p:spPr>
        <p:txBody>
          <a:bodyPr/>
          <a:lstStyle/>
          <a:p>
            <a:r>
              <a:rPr lang="en-US" dirty="0" smtClean="0"/>
              <a:t>Scientists are able to change the genes of plants and animals and give them desirable traits</a:t>
            </a:r>
          </a:p>
          <a:p>
            <a:r>
              <a:rPr lang="en-US" dirty="0" smtClean="0"/>
              <a:t>This is known as genetic modification (GM)</a:t>
            </a:r>
          </a:p>
          <a:p>
            <a:r>
              <a:rPr lang="en-US" dirty="0" smtClean="0"/>
              <a:t>Example: scientists developed a cotton plant that produced a natural insecticide. This resulted in 90% decrease of the amount of chemicals used on Australian cotton farms since 1996.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2437795"/>
            <a:ext cx="5626100" cy="3747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0655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Genetically Modified Food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0" y="2603500"/>
            <a:ext cx="5791200" cy="3416300"/>
          </a:xfrm>
        </p:spPr>
        <p:txBody>
          <a:bodyPr>
            <a:normAutofit/>
          </a:bodyPr>
          <a:lstStyle/>
          <a:p>
            <a:r>
              <a:rPr lang="en-US" dirty="0" smtClean="0"/>
              <a:t>Many people are opposed to GM foods</a:t>
            </a:r>
          </a:p>
          <a:p>
            <a:r>
              <a:rPr lang="en-US" dirty="0" smtClean="0"/>
              <a:t>They are concerned about the long term effects of consuming GM foods in our diets.</a:t>
            </a:r>
          </a:p>
          <a:p>
            <a:r>
              <a:rPr lang="en-US" dirty="0" smtClean="0"/>
              <a:t>Environmentalists are concerned about the impact on ecosystems.</a:t>
            </a:r>
          </a:p>
          <a:p>
            <a:r>
              <a:rPr lang="en-US" dirty="0" smtClean="0"/>
              <a:t>In Australia, many foods containing GM plants are already available at the supermarket.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900" y="2432050"/>
            <a:ext cx="3759200" cy="37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6033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6159500"/>
            <a:ext cx="8825659" cy="406400"/>
          </a:xfrm>
        </p:spPr>
        <p:txBody>
          <a:bodyPr/>
          <a:lstStyle/>
          <a:p>
            <a:pPr algn="ctr"/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www.youtube.com/watch?v=7TmcXYp8xu4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6533" y="571500"/>
            <a:ext cx="7302500" cy="547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98103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48</TotalTime>
  <Words>449</Words>
  <Application>Microsoft Macintosh PowerPoint</Application>
  <PresentationFormat>Widescreen</PresentationFormat>
  <Paragraphs>51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Century Gothic</vt:lpstr>
      <vt:lpstr>Wingdings 3</vt:lpstr>
      <vt:lpstr>Arial</vt:lpstr>
      <vt:lpstr>Ion Boardroom</vt:lpstr>
      <vt:lpstr>Food Security into the Future</vt:lpstr>
      <vt:lpstr>Food Security into the Future</vt:lpstr>
      <vt:lpstr>The Green Revolution</vt:lpstr>
      <vt:lpstr>PowerPoint Presentation</vt:lpstr>
      <vt:lpstr>Looking after the soil</vt:lpstr>
      <vt:lpstr>Water Management</vt:lpstr>
      <vt:lpstr>Genetically Modified Food</vt:lpstr>
      <vt:lpstr>Genetically Modified Food</vt:lpstr>
      <vt:lpstr>PowerPoint Presentation</vt:lpstr>
      <vt:lpstr>Sustainable Agriculture</vt:lpstr>
      <vt:lpstr>PowerPoint Presentation</vt:lpstr>
      <vt:lpstr>Get an Oxford 9 textbook and answer the following questions in your notebook:</vt:lpstr>
    </vt:vector>
  </TitlesOfParts>
  <Company/>
  <LinksUpToDate>false</LinksUpToDate>
  <SharedDoc>false</SharedDoc>
  <HyperlinksChanged>false</HyperlinksChanged>
  <AppVersion>15.0035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Food Security into the Future</dc:title>
  <dc:creator>sami thayer</dc:creator>
  <cp:lastModifiedBy>sami thayer</cp:lastModifiedBy>
  <cp:revision>10</cp:revision>
  <dcterms:created xsi:type="dcterms:W3CDTF">2017-09-13T02:40:16Z</dcterms:created>
  <dcterms:modified xsi:type="dcterms:W3CDTF">2017-09-13T03:29:03Z</dcterms:modified>
</cp:coreProperties>
</file>