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56" r:id="rId4"/>
    <p:sldId id="264" r:id="rId5"/>
    <p:sldId id="259" r:id="rId6"/>
    <p:sldId id="257" r:id="rId7"/>
    <p:sldId id="260" r:id="rId8"/>
    <p:sldId id="258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C4850A-E371-4ED0-8CFC-E6727411E3E2}" type="datetimeFigureOut">
              <a:rPr lang="en-AU" smtClean="0"/>
              <a:t>24/08/2016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B5446EF-FBDD-4A01-8501-6653E862BA37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latin typeface="Arial" pitchFamily="34" charset="0"/>
                <a:cs typeface="Arial" pitchFamily="34" charset="0"/>
              </a:rPr>
              <a:t>Starter</a:t>
            </a:r>
            <a:endParaRPr lang="en-A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3600" dirty="0">
                <a:latin typeface="Arial" pitchFamily="34" charset="0"/>
                <a:cs typeface="Arial" pitchFamily="34" charset="0"/>
              </a:rPr>
              <a:t>T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hink </a:t>
            </a:r>
            <a:r>
              <a:rPr lang="en-AU" sz="3600" dirty="0">
                <a:latin typeface="Arial" pitchFamily="34" charset="0"/>
                <a:cs typeface="Arial" pitchFamily="34" charset="0"/>
              </a:rPr>
              <a:t>about a specific product from a specific company. </a:t>
            </a:r>
            <a:endParaRPr lang="en-A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Think </a:t>
            </a:r>
            <a:r>
              <a:rPr lang="en-AU" sz="3600" dirty="0">
                <a:latin typeface="Arial" pitchFamily="34" charset="0"/>
                <a:cs typeface="Arial" pitchFamily="34" charset="0"/>
              </a:rPr>
              <a:t>about the target 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audience (customers) </a:t>
            </a:r>
            <a:r>
              <a:rPr lang="en-AU" sz="3600" dirty="0">
                <a:latin typeface="Arial" pitchFamily="34" charset="0"/>
                <a:cs typeface="Arial" pitchFamily="34" charset="0"/>
              </a:rPr>
              <a:t>for the 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brand.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1782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latin typeface="Arial" pitchFamily="34" charset="0"/>
                <a:cs typeface="Arial" pitchFamily="34" charset="0"/>
              </a:rPr>
              <a:t>Place </a:t>
            </a:r>
            <a:endParaRPr lang="en-A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Arial" pitchFamily="34" charset="0"/>
                <a:cs typeface="Arial" pitchFamily="34" charset="0"/>
              </a:rPr>
              <a:t>Refers to how and where you are going to sell </a:t>
            </a: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Direct distribution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– sell product directly to customer </a:t>
            </a: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Indirect distribution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– sold through a 3</a:t>
            </a:r>
            <a:r>
              <a:rPr lang="en-AU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party </a:t>
            </a:r>
          </a:p>
          <a:p>
            <a:endParaRPr lang="en-AU" dirty="0">
              <a:latin typeface="Arial" pitchFamily="34" charset="0"/>
              <a:cs typeface="Arial" pitchFamily="34" charset="0"/>
            </a:endParaRPr>
          </a:p>
          <a:p>
            <a:r>
              <a:rPr lang="en-AU" dirty="0" smtClean="0">
                <a:latin typeface="Arial" pitchFamily="34" charset="0"/>
                <a:cs typeface="Arial" pitchFamily="34" charset="0"/>
              </a:rPr>
              <a:t>Where are you going to locate to best reach your </a:t>
            </a:r>
            <a:r>
              <a:rPr lang="en-AU" b="1" dirty="0" smtClean="0">
                <a:latin typeface="Arial" pitchFamily="34" charset="0"/>
                <a:cs typeface="Arial" pitchFamily="34" charset="0"/>
              </a:rPr>
              <a:t>target market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(customers) ? 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65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latin typeface="Arial" pitchFamily="34" charset="0"/>
                <a:cs typeface="Arial" pitchFamily="34" charset="0"/>
              </a:rPr>
              <a:t>Promotion </a:t>
            </a:r>
            <a:endParaRPr lang="en-A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Communication of your product/service to your target market </a:t>
            </a:r>
          </a:p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There are many ways to get the word out… </a:t>
            </a:r>
            <a:endParaRPr lang="en-A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Image result for promo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36576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37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What do you think the following words </a:t>
            </a:r>
          </a:p>
          <a:p>
            <a:pPr lvl="1"/>
            <a:r>
              <a:rPr lang="en-AU" sz="2400" dirty="0">
                <a:latin typeface="Arial" pitchFamily="34" charset="0"/>
                <a:cs typeface="Arial" pitchFamily="34" charset="0"/>
              </a:rPr>
              <a:t>Product, </a:t>
            </a: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400" dirty="0" smtClean="0">
                <a:latin typeface="Arial" pitchFamily="34" charset="0"/>
                <a:cs typeface="Arial" pitchFamily="34" charset="0"/>
              </a:rPr>
              <a:t>Price, </a:t>
            </a:r>
          </a:p>
          <a:p>
            <a:pPr lvl="1"/>
            <a:r>
              <a:rPr lang="en-AU" sz="2400" dirty="0" smtClean="0">
                <a:latin typeface="Arial" pitchFamily="34" charset="0"/>
                <a:cs typeface="Arial" pitchFamily="34" charset="0"/>
              </a:rPr>
              <a:t>Place and, </a:t>
            </a:r>
          </a:p>
          <a:p>
            <a:pPr lvl="1"/>
            <a:r>
              <a:rPr lang="en-AU" sz="2400" dirty="0" smtClean="0">
                <a:latin typeface="Arial" pitchFamily="34" charset="0"/>
                <a:cs typeface="Arial" pitchFamily="34" charset="0"/>
              </a:rPr>
              <a:t>Promotion</a:t>
            </a:r>
            <a:endParaRPr lang="en-AU" sz="24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AU" sz="3200" dirty="0" smtClean="0">
                <a:latin typeface="Arial" pitchFamily="34" charset="0"/>
                <a:cs typeface="Arial" pitchFamily="34" charset="0"/>
              </a:rPr>
              <a:t>mean in relation to your product? </a:t>
            </a:r>
            <a:endParaRPr lang="en-A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7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4800" dirty="0" smtClean="0">
                <a:latin typeface="Arial" pitchFamily="34" charset="0"/>
                <a:cs typeface="Arial" pitchFamily="34" charset="0"/>
              </a:rPr>
              <a:t>The 4 P’s of Marketing</a:t>
            </a:r>
            <a:endParaRPr lang="en-A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229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latin typeface="Arial" pitchFamily="34" charset="0"/>
                <a:cs typeface="Arial" pitchFamily="34" charset="0"/>
              </a:rPr>
              <a:t>Objectives</a:t>
            </a:r>
            <a:endParaRPr lang="en-A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Students should be able to: </a:t>
            </a:r>
          </a:p>
          <a:p>
            <a:pPr lvl="1"/>
            <a:r>
              <a:rPr lang="en-AU" sz="2800" dirty="0" smtClean="0">
                <a:latin typeface="Arial" pitchFamily="34" charset="0"/>
                <a:cs typeface="Arial" pitchFamily="34" charset="0"/>
              </a:rPr>
              <a:t>Explain what marketing is  </a:t>
            </a:r>
          </a:p>
          <a:p>
            <a:pPr lvl="1"/>
            <a:r>
              <a:rPr lang="en-AU" sz="2800" dirty="0" smtClean="0">
                <a:latin typeface="Arial" pitchFamily="34" charset="0"/>
                <a:cs typeface="Arial" pitchFamily="34" charset="0"/>
              </a:rPr>
              <a:t>Understand and explain the 4 P’s of marketing </a:t>
            </a:r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3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Marketing?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Arial" pitchFamily="34" charset="0"/>
                <a:cs typeface="Arial" pitchFamily="34" charset="0"/>
              </a:rPr>
              <a:t>T</a:t>
            </a:r>
            <a:r>
              <a:rPr lang="en-AU" sz="32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AU" sz="3200" dirty="0">
                <a:latin typeface="Arial" pitchFamily="34" charset="0"/>
                <a:cs typeface="Arial" pitchFamily="34" charset="0"/>
              </a:rPr>
              <a:t>means by which an </a:t>
            </a:r>
            <a:r>
              <a:rPr lang="en-AU" sz="3200" dirty="0" smtClean="0">
                <a:latin typeface="Arial" pitchFamily="34" charset="0"/>
                <a:cs typeface="Arial" pitchFamily="34" charset="0"/>
              </a:rPr>
              <a:t>organisation </a:t>
            </a:r>
            <a:r>
              <a:rPr lang="en-AU" sz="3200" dirty="0">
                <a:latin typeface="Arial" pitchFamily="34" charset="0"/>
                <a:cs typeface="Arial" pitchFamily="34" charset="0"/>
              </a:rPr>
              <a:t>communicates to, connects with, and engages its target audience to convey the value of and ultimately sell its products and services.</a:t>
            </a:r>
            <a:endParaRPr lang="en-A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9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latin typeface="Arial" pitchFamily="34" charset="0"/>
                <a:cs typeface="Arial" pitchFamily="34" charset="0"/>
              </a:rPr>
              <a:t>The 4 P’s</a:t>
            </a:r>
            <a:endParaRPr lang="en-A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AU" sz="8000" dirty="0" smtClean="0">
                <a:latin typeface="Arial" pitchFamily="34" charset="0"/>
                <a:cs typeface="Arial" pitchFamily="34" charset="0"/>
              </a:rPr>
              <a:t>Referred to as the </a:t>
            </a:r>
            <a:r>
              <a:rPr lang="en-AU" sz="8000" b="1" dirty="0" smtClean="0">
                <a:latin typeface="Arial" pitchFamily="34" charset="0"/>
                <a:cs typeface="Arial" pitchFamily="34" charset="0"/>
              </a:rPr>
              <a:t>Marketing Mix - </a:t>
            </a:r>
            <a:r>
              <a:rPr lang="en-AU" sz="8000" dirty="0" smtClean="0">
                <a:latin typeface="Arial" pitchFamily="34" charset="0"/>
                <a:cs typeface="Arial" pitchFamily="34" charset="0"/>
              </a:rPr>
              <a:t>combination </a:t>
            </a:r>
            <a:r>
              <a:rPr lang="en-AU" sz="8000" dirty="0">
                <a:latin typeface="Arial" pitchFamily="34" charset="0"/>
                <a:cs typeface="Arial" pitchFamily="34" charset="0"/>
              </a:rPr>
              <a:t>of variables that a business uses to carry out its marketing strategy and meet customer needs</a:t>
            </a:r>
            <a:endParaRPr lang="en-AU" sz="8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8000" dirty="0" smtClean="0">
                <a:latin typeface="Arial" pitchFamily="34" charset="0"/>
                <a:cs typeface="Arial" pitchFamily="34" charset="0"/>
              </a:rPr>
              <a:t>4 P’s stand for </a:t>
            </a:r>
          </a:p>
          <a:p>
            <a:pPr lvl="1"/>
            <a:r>
              <a:rPr lang="en-AU" sz="8000" dirty="0" smtClean="0">
                <a:latin typeface="Arial" pitchFamily="34" charset="0"/>
                <a:cs typeface="Arial" pitchFamily="34" charset="0"/>
              </a:rPr>
              <a:t>Product </a:t>
            </a:r>
          </a:p>
          <a:p>
            <a:pPr lvl="1"/>
            <a:r>
              <a:rPr lang="en-AU" sz="8000" dirty="0" smtClean="0">
                <a:latin typeface="Arial" pitchFamily="34" charset="0"/>
                <a:cs typeface="Arial" pitchFamily="34" charset="0"/>
              </a:rPr>
              <a:t>Price</a:t>
            </a:r>
          </a:p>
          <a:p>
            <a:pPr lvl="1"/>
            <a:r>
              <a:rPr lang="en-AU" sz="8000" dirty="0" smtClean="0">
                <a:latin typeface="Arial" pitchFamily="34" charset="0"/>
                <a:cs typeface="Arial" pitchFamily="34" charset="0"/>
              </a:rPr>
              <a:t>Place </a:t>
            </a:r>
          </a:p>
          <a:p>
            <a:pPr lvl="1"/>
            <a:r>
              <a:rPr lang="en-AU" sz="8000" dirty="0" smtClean="0">
                <a:latin typeface="Arial" pitchFamily="34" charset="0"/>
                <a:cs typeface="Arial" pitchFamily="34" charset="0"/>
              </a:rPr>
              <a:t>Promotion</a:t>
            </a:r>
          </a:p>
          <a:p>
            <a:pPr lvl="0">
              <a:buClr>
                <a:srgbClr val="86CE24"/>
              </a:buClr>
            </a:pPr>
            <a:r>
              <a:rPr lang="en-AU" sz="8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Mix of all four is necessary to sell a product  </a:t>
            </a:r>
            <a:endParaRPr lang="en-AU" sz="8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6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1a-the4psofmarketing-120223094204-phpapp01/95/1a-the-4-ps-of-marketing-1-728.jpg?cb=13299912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38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latin typeface="Arial" pitchFamily="34" charset="0"/>
                <a:cs typeface="Arial" pitchFamily="34" charset="0"/>
              </a:rPr>
              <a:t>Product</a:t>
            </a:r>
            <a:endParaRPr lang="en-A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Refers to the benefit of buying a product </a:t>
            </a:r>
          </a:p>
          <a:p>
            <a:pPr lvl="1"/>
            <a:r>
              <a:rPr lang="en-AU" sz="2400" dirty="0" smtClean="0">
                <a:latin typeface="Arial" pitchFamily="34" charset="0"/>
                <a:cs typeface="Arial" pitchFamily="34" charset="0"/>
              </a:rPr>
              <a:t>What need does the product/service fulfil?  </a:t>
            </a:r>
          </a:p>
          <a:p>
            <a:pPr lvl="0">
              <a:buClr>
                <a:srgbClr val="86CE24"/>
              </a:buClr>
            </a:pPr>
            <a:r>
              <a:rPr lang="en-AU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Elements to consider:</a:t>
            </a:r>
            <a:endParaRPr lang="en-AU" sz="32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86CE24"/>
              </a:buClr>
            </a:pPr>
            <a:r>
              <a:rPr lang="en-A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Product quality </a:t>
            </a:r>
          </a:p>
          <a:p>
            <a:pPr lvl="1">
              <a:buClr>
                <a:srgbClr val="86CE24"/>
              </a:buClr>
            </a:pPr>
            <a:r>
              <a:rPr lang="en-A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Product features</a:t>
            </a:r>
          </a:p>
          <a:p>
            <a:pPr lvl="1">
              <a:buClr>
                <a:srgbClr val="86CE24"/>
              </a:buClr>
            </a:pPr>
            <a:r>
              <a:rPr lang="en-A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Product design </a:t>
            </a:r>
          </a:p>
          <a:p>
            <a:pPr lvl="1">
              <a:buClr>
                <a:srgbClr val="86CE24"/>
              </a:buClr>
            </a:pPr>
            <a:r>
              <a:rPr lang="en-A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Packaging </a:t>
            </a:r>
          </a:p>
          <a:p>
            <a:pPr lvl="1">
              <a:buClr>
                <a:srgbClr val="86CE24"/>
              </a:buClr>
            </a:pPr>
            <a:r>
              <a:rPr lang="en-A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Range of products </a:t>
            </a:r>
          </a:p>
          <a:p>
            <a:pPr lvl="1">
              <a:buClr>
                <a:srgbClr val="86CE24"/>
              </a:buClr>
            </a:pPr>
            <a:endParaRPr lang="en-AU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8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>
                <a:latin typeface="Arial" pitchFamily="34" charset="0"/>
                <a:cs typeface="Arial" pitchFamily="34" charset="0"/>
              </a:rPr>
              <a:t>Price</a:t>
            </a:r>
            <a:endParaRPr lang="en-A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Must consider costs of all inputs </a:t>
            </a:r>
          </a:p>
          <a:p>
            <a:r>
              <a:rPr lang="en-AU" sz="3200" b="1" dirty="0" smtClean="0">
                <a:latin typeface="Arial" pitchFamily="34" charset="0"/>
                <a:cs typeface="Arial" pitchFamily="34" charset="0"/>
              </a:rPr>
              <a:t>Mark-up price</a:t>
            </a:r>
            <a:r>
              <a:rPr lang="en-AU" sz="3200" dirty="0" smtClean="0">
                <a:latin typeface="Arial" pitchFamily="34" charset="0"/>
                <a:cs typeface="Arial" pitchFamily="34" charset="0"/>
              </a:rPr>
              <a:t> – How much profit do you want to make on each product/customer? </a:t>
            </a:r>
          </a:p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Different price strategies: </a:t>
            </a:r>
          </a:p>
          <a:p>
            <a:pPr lvl="1"/>
            <a:r>
              <a:rPr lang="en-AU" sz="2400" dirty="0" smtClean="0">
                <a:latin typeface="Arial" pitchFamily="34" charset="0"/>
                <a:cs typeface="Arial" pitchFamily="34" charset="0"/>
              </a:rPr>
              <a:t>Competition </a:t>
            </a:r>
          </a:p>
          <a:p>
            <a:pPr lvl="1"/>
            <a:r>
              <a:rPr lang="en-AU" sz="2400" dirty="0" smtClean="0">
                <a:latin typeface="Arial" pitchFamily="34" charset="0"/>
                <a:cs typeface="Arial" pitchFamily="34" charset="0"/>
              </a:rPr>
              <a:t>Penetration </a:t>
            </a:r>
          </a:p>
          <a:p>
            <a:pPr lvl="1"/>
            <a:r>
              <a:rPr lang="en-AU" sz="2400" dirty="0" smtClean="0">
                <a:latin typeface="Arial" pitchFamily="34" charset="0"/>
                <a:cs typeface="Arial" pitchFamily="34" charset="0"/>
              </a:rPr>
              <a:t>Bundle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540985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22</TotalTime>
  <Words>269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Starter</vt:lpstr>
      <vt:lpstr>PowerPoint Presentation</vt:lpstr>
      <vt:lpstr>The 4 P’s of Marketing</vt:lpstr>
      <vt:lpstr>Objectives</vt:lpstr>
      <vt:lpstr>What is Marketing? </vt:lpstr>
      <vt:lpstr>The 4 P’s</vt:lpstr>
      <vt:lpstr>PowerPoint Presentation</vt:lpstr>
      <vt:lpstr>Product</vt:lpstr>
      <vt:lpstr>Price</vt:lpstr>
      <vt:lpstr>Place </vt:lpstr>
      <vt:lpstr>Promotion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P’s of Marketing</dc:title>
  <dc:creator>BARTOSIAK Michael</dc:creator>
  <cp:lastModifiedBy>BARTOSIAK Michael</cp:lastModifiedBy>
  <cp:revision>3</cp:revision>
  <dcterms:created xsi:type="dcterms:W3CDTF">2016-08-23T23:50:48Z</dcterms:created>
  <dcterms:modified xsi:type="dcterms:W3CDTF">2016-08-24T00:13:08Z</dcterms:modified>
</cp:coreProperties>
</file>