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58" r:id="rId5"/>
    <p:sldId id="257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931F59-FD95-41C5-A222-2CF5CF6EF2CF}" type="datetimeFigureOut">
              <a:rPr lang="en-AU" smtClean="0"/>
              <a:t>12/05/2016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596C7F-F302-4AB2-B1F4-881F2270C2D5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au/url?sa=i&amp;rct=j&amp;q=&amp;esrc=s&amp;frm=1&amp;source=images&amp;cd=&amp;cad=rja&amp;uact=8&amp;ved=0ahUKEwjjlvyS49DMAhWGKJQKHdXcDj0QjRwIBw&amp;url=http://en.dailypakistan.com.pk/viral/mr-plastic-fantastic-has-1497-valid-credit-cards-in-his-longest-wallet/&amp;psig=AFQjCNGONWgcQPmaoCemQeoxBGJ_vH898Q&amp;ust=146301323288989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Credit Cards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64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Compare and evaluate different credit cards. </a:t>
            </a:r>
          </a:p>
          <a:p>
            <a:r>
              <a:rPr lang="en-AU" dirty="0" smtClean="0"/>
              <a:t>Read and evaluate a credit card statement. </a:t>
            </a:r>
          </a:p>
          <a:p>
            <a:r>
              <a:rPr lang="en-AU" dirty="0" smtClean="0"/>
              <a:t>Calculate interest </a:t>
            </a:r>
            <a:r>
              <a:rPr lang="en-AU" smtClean="0"/>
              <a:t>payable based on APR.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776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What do you the think the Guinness World Record is for the most number of Credit Cards an individual has? 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Starter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2207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788158" cy="6620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61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186808" cy="4525963"/>
          </a:xfrm>
        </p:spPr>
        <p:txBody>
          <a:bodyPr>
            <a:normAutofit lnSpcReduction="10000"/>
          </a:bodyPr>
          <a:lstStyle/>
          <a:p>
            <a:r>
              <a:rPr lang="en-AU" dirty="0"/>
              <a:t>Walter </a:t>
            </a:r>
            <a:r>
              <a:rPr lang="en-AU" dirty="0" smtClean="0"/>
              <a:t>Cavanagh claims </a:t>
            </a:r>
            <a:r>
              <a:rPr lang="en-AU" dirty="0"/>
              <a:t>to only use one of his 1,497 credit cards, and he pays it off in full at the end of every month. </a:t>
            </a:r>
            <a:endParaRPr lang="en-AU" dirty="0" smtClean="0"/>
          </a:p>
          <a:p>
            <a:r>
              <a:rPr lang="en-AU" dirty="0" smtClean="0"/>
              <a:t>Ultimately</a:t>
            </a:r>
            <a:r>
              <a:rPr lang="en-AU" dirty="0"/>
              <a:t>, this is the real trick of good credit – it’s all in how you use it.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 descr="http://en.dailypakistan.com.pk/wp-content/uploads/2016/01/t2-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628800"/>
            <a:ext cx="4126161" cy="3973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76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 dirty="0">
                <a:latin typeface="Tahoma" pitchFamily="34" charset="0"/>
              </a:rPr>
              <a:t>Paying only </a:t>
            </a:r>
            <a:r>
              <a:rPr lang="en-US" altLang="en-US" dirty="0" smtClean="0">
                <a:latin typeface="Tahoma" pitchFamily="34" charset="0"/>
              </a:rPr>
              <a:t>minimum </a:t>
            </a:r>
            <a:r>
              <a:rPr lang="en-US" altLang="en-US" dirty="0">
                <a:latin typeface="Tahoma" pitchFamily="34" charset="0"/>
              </a:rPr>
              <a:t>payments </a:t>
            </a:r>
            <a:r>
              <a:rPr lang="en-US" altLang="en-US" dirty="0" smtClean="0">
                <a:latin typeface="Tahoma" pitchFamily="34" charset="0"/>
              </a:rPr>
              <a:t>can </a:t>
            </a:r>
            <a:r>
              <a:rPr lang="en-US" altLang="en-US" dirty="0">
                <a:latin typeface="Tahoma" pitchFamily="34" charset="0"/>
              </a:rPr>
              <a:t>take years, and sometimes decades, to achieve full repayment</a:t>
            </a:r>
            <a:r>
              <a:rPr lang="en-US" altLang="en-US" dirty="0" smtClean="0">
                <a:latin typeface="Tahoma" pitchFamily="34" charset="0"/>
              </a:rPr>
              <a:t>. It also costs you more. </a:t>
            </a:r>
            <a:endParaRPr lang="en-US" altLang="en-US" dirty="0">
              <a:latin typeface="Tahoma" pitchFamily="34" charset="0"/>
            </a:endParaRPr>
          </a:p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Credit Card Reductions</a:t>
            </a:r>
            <a:endParaRPr lang="en-AU" dirty="0"/>
          </a:p>
        </p:txBody>
      </p:sp>
      <p:pic>
        <p:nvPicPr>
          <p:cNvPr id="4" name="Picture 5" descr="CR_Act6_HO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56992"/>
            <a:ext cx="8368582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198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sed </a:t>
            </a:r>
            <a:r>
              <a:rPr lang="en-US" dirty="0"/>
              <a:t>to calculate what percent of your debt you pay back to the bank each month.  </a:t>
            </a:r>
          </a:p>
          <a:p>
            <a:r>
              <a:rPr lang="en-US" dirty="0" smtClean="0"/>
              <a:t>Rate is for </a:t>
            </a:r>
            <a:r>
              <a:rPr lang="en-US" dirty="0"/>
              <a:t>a 12-month period. </a:t>
            </a:r>
            <a:r>
              <a:rPr lang="en-US" dirty="0" smtClean="0"/>
              <a:t>Divide by 12 to </a:t>
            </a:r>
            <a:r>
              <a:rPr lang="en-US" dirty="0"/>
              <a:t>determine what the monthly </a:t>
            </a:r>
            <a:r>
              <a:rPr lang="en-US" dirty="0" smtClean="0"/>
              <a:t>interest percentage. </a:t>
            </a:r>
          </a:p>
          <a:p>
            <a:endParaRPr lang="en-US" dirty="0"/>
          </a:p>
          <a:p>
            <a:r>
              <a:rPr lang="en-US" dirty="0" smtClean="0"/>
              <a:t>For example: </a:t>
            </a:r>
          </a:p>
          <a:p>
            <a:pPr lvl="1"/>
            <a:r>
              <a:rPr lang="en-US" dirty="0" smtClean="0"/>
              <a:t>12% APR = 12%/12 months = 1% per month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APR – Annual Percentage Rate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486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596</TotalTime>
  <Words>175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Credit Cards</vt:lpstr>
      <vt:lpstr>Objectives</vt:lpstr>
      <vt:lpstr>Starter</vt:lpstr>
      <vt:lpstr>PowerPoint Presentation</vt:lpstr>
      <vt:lpstr>PowerPoint Presentation</vt:lpstr>
      <vt:lpstr>Credit Card Reductions</vt:lpstr>
      <vt:lpstr>APR – Annual Percentage Rate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Cards</dc:title>
  <dc:creator>BARTOSIAK Michael</dc:creator>
  <cp:lastModifiedBy>BARTOSIAK Michael</cp:lastModifiedBy>
  <cp:revision>7</cp:revision>
  <dcterms:created xsi:type="dcterms:W3CDTF">2016-05-11T00:32:50Z</dcterms:created>
  <dcterms:modified xsi:type="dcterms:W3CDTF">2016-05-12T04:32:19Z</dcterms:modified>
</cp:coreProperties>
</file>