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5F4C3AD-7B89-4FB9-8928-33C5F908DF18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156CA5A-5DAC-428B-BAE1-B4C16131EFDC}" type="datetimeFigureOut">
              <a:rPr lang="en-AU" smtClean="0"/>
              <a:t>14/06/2016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 smtClean="0"/>
              <a:t>Budgets</a:t>
            </a:r>
            <a:endParaRPr lang="en-A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464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can Budgets do?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buAutoNum type="arabicPeriod"/>
            </a:pPr>
            <a:r>
              <a:rPr lang="en-AU" sz="3600" dirty="0" smtClean="0"/>
              <a:t>H</a:t>
            </a:r>
            <a:r>
              <a:rPr lang="en-US" sz="3600" dirty="0" err="1" smtClean="0"/>
              <a:t>elps</a:t>
            </a:r>
            <a:r>
              <a:rPr lang="en-US" sz="3600" dirty="0" smtClean="0"/>
              <a:t> </a:t>
            </a:r>
            <a:r>
              <a:rPr lang="en-US" sz="3600" dirty="0"/>
              <a:t>people see where their money goes. </a:t>
            </a:r>
            <a:endParaRPr lang="en-AU" sz="3600" dirty="0" smtClean="0"/>
          </a:p>
          <a:p>
            <a:pPr marL="742950" indent="-742950">
              <a:buAutoNum type="arabicPeriod"/>
            </a:pPr>
            <a:r>
              <a:rPr lang="en-US" sz="3600" dirty="0" smtClean="0"/>
              <a:t>Helps </a:t>
            </a:r>
            <a:r>
              <a:rPr lang="en-US" sz="3600" dirty="0"/>
              <a:t>prevent people from getting too deeply into debt. </a:t>
            </a:r>
            <a:endParaRPr lang="en-AU" sz="3600" dirty="0" smtClean="0"/>
          </a:p>
          <a:p>
            <a:pPr marL="742950" indent="-742950">
              <a:buAutoNum type="arabicPeriod"/>
            </a:pPr>
            <a:r>
              <a:rPr lang="en-US" sz="3600" dirty="0" smtClean="0"/>
              <a:t>Helps </a:t>
            </a:r>
            <a:r>
              <a:rPr lang="en-US" sz="3600" dirty="0"/>
              <a:t>people save towards particular </a:t>
            </a:r>
            <a:r>
              <a:rPr lang="en-US" sz="3600" dirty="0" smtClean="0"/>
              <a:t>goals.</a:t>
            </a:r>
            <a:endParaRPr lang="en-AU" sz="3600" dirty="0" smtClean="0"/>
          </a:p>
          <a:p>
            <a:pPr marL="742950" indent="-742950">
              <a:buAutoNum type="arabicPeriod"/>
            </a:pPr>
            <a:r>
              <a:rPr lang="en-US" sz="3600" dirty="0" smtClean="0"/>
              <a:t>Helps </a:t>
            </a:r>
            <a:r>
              <a:rPr lang="en-US" sz="3600" dirty="0"/>
              <a:t>people save so that they can then invest the spare funds and earn more income. </a:t>
            </a:r>
            <a:endParaRPr lang="en-AU" sz="3600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800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Bad Budgets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Bad </a:t>
            </a:r>
            <a:r>
              <a:rPr lang="en-US" sz="3600" dirty="0"/>
              <a:t>Budgeting may lead to the problem of excessive debt. </a:t>
            </a:r>
            <a:endParaRPr lang="en-US" sz="3600" dirty="0" smtClean="0"/>
          </a:p>
          <a:p>
            <a:r>
              <a:rPr lang="en-US" sz="3600" dirty="0" smtClean="0"/>
              <a:t>Due to spending </a:t>
            </a:r>
            <a:r>
              <a:rPr lang="en-US" sz="3600" dirty="0"/>
              <a:t>too much on non-essential items or </a:t>
            </a:r>
            <a:r>
              <a:rPr lang="en-US" sz="3600" dirty="0" smtClean="0"/>
              <a:t>using </a:t>
            </a:r>
            <a:r>
              <a:rPr lang="en-US" sz="3600" dirty="0"/>
              <a:t>credit to buy goods that you </a:t>
            </a:r>
            <a:r>
              <a:rPr lang="en-US" sz="3600" dirty="0" smtClean="0"/>
              <a:t>cannot </a:t>
            </a:r>
            <a:r>
              <a:rPr lang="en-US" sz="3600" dirty="0"/>
              <a:t>afford. </a:t>
            </a:r>
            <a:endParaRPr lang="en-AU" sz="3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40675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u="sng" dirty="0"/>
              <a:t>Cutting Expenses and Boosting Savings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en-AU" sz="2800" b="1" dirty="0" smtClean="0"/>
              <a:t>Reduce </a:t>
            </a:r>
            <a:r>
              <a:rPr lang="en-AU" sz="2800" b="1" dirty="0"/>
              <a:t>your </a:t>
            </a:r>
            <a:r>
              <a:rPr lang="en-AU" sz="2800" b="1" dirty="0" smtClean="0"/>
              <a:t>expenses</a:t>
            </a:r>
            <a:r>
              <a:rPr lang="en-AU" sz="2800" dirty="0"/>
              <a:t> </a:t>
            </a:r>
            <a:r>
              <a:rPr lang="en-AU" sz="2800" dirty="0" smtClean="0"/>
              <a:t>- group </a:t>
            </a:r>
            <a:r>
              <a:rPr lang="en-AU" sz="2800" dirty="0"/>
              <a:t>expenses into what you need and what you want</a:t>
            </a:r>
            <a:r>
              <a:rPr lang="en-AU" sz="2800" dirty="0" smtClean="0"/>
              <a:t>.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en-AU" sz="2800" b="1" dirty="0"/>
              <a:t>Control your </a:t>
            </a:r>
            <a:r>
              <a:rPr lang="en-AU" sz="2800" b="1" dirty="0" smtClean="0"/>
              <a:t>debts</a:t>
            </a:r>
            <a:endParaRPr lang="en-AU" sz="2800" dirty="0"/>
          </a:p>
          <a:p>
            <a:pPr marL="571500" indent="-457200">
              <a:buFont typeface="Arial" pitchFamily="34" charset="0"/>
              <a:buAutoNum type="arabicPeriod"/>
            </a:pPr>
            <a:r>
              <a:rPr lang="en-AU" sz="2800" b="1" dirty="0" smtClean="0"/>
              <a:t>Manage </a:t>
            </a:r>
            <a:r>
              <a:rPr lang="en-AU" sz="2800" b="1" dirty="0"/>
              <a:t>large bills and </a:t>
            </a:r>
            <a:r>
              <a:rPr lang="en-AU" sz="2800" b="1" dirty="0" smtClean="0"/>
              <a:t>expenses</a:t>
            </a:r>
            <a:r>
              <a:rPr lang="en-AU" sz="2800" dirty="0"/>
              <a:t> </a:t>
            </a:r>
            <a:r>
              <a:rPr lang="en-AU" sz="2800" dirty="0" smtClean="0"/>
              <a:t>- have </a:t>
            </a:r>
            <a:r>
              <a:rPr lang="en-AU" sz="2800" dirty="0"/>
              <a:t>regular instalments taken from your account through a direct </a:t>
            </a:r>
            <a:r>
              <a:rPr lang="en-AU" sz="2800" dirty="0" smtClean="0"/>
              <a:t>debit. </a:t>
            </a:r>
          </a:p>
          <a:p>
            <a:pPr marL="571500" indent="-457200">
              <a:buFont typeface="Arial" pitchFamily="34" charset="0"/>
              <a:buAutoNum type="arabicPeriod"/>
            </a:pPr>
            <a:r>
              <a:rPr lang="en-AU" sz="2800" b="1" dirty="0"/>
              <a:t>Get expert </a:t>
            </a:r>
            <a:r>
              <a:rPr lang="en-AU" sz="2800" b="1" dirty="0" smtClean="0"/>
              <a:t>help</a:t>
            </a:r>
            <a:endParaRPr lang="en-AU" sz="2800" dirty="0"/>
          </a:p>
          <a:p>
            <a:pPr marL="571500" indent="-457200">
              <a:buFont typeface="Arial" pitchFamily="34" charset="0"/>
              <a:buAutoNum type="arabicPeriod"/>
            </a:pPr>
            <a:r>
              <a:rPr lang="en-AU" sz="2800" b="1" dirty="0" smtClean="0"/>
              <a:t>Update </a:t>
            </a:r>
            <a:r>
              <a:rPr lang="en-AU" sz="2800" b="1" dirty="0"/>
              <a:t>your </a:t>
            </a:r>
            <a:r>
              <a:rPr lang="en-AU" sz="2800" b="1" dirty="0" smtClean="0"/>
              <a:t>budget</a:t>
            </a:r>
            <a:r>
              <a:rPr lang="en-AU" sz="2800" dirty="0"/>
              <a:t> </a:t>
            </a:r>
            <a:r>
              <a:rPr lang="en-AU" sz="2800" dirty="0" smtClean="0"/>
              <a:t>- review </a:t>
            </a:r>
            <a:r>
              <a:rPr lang="en-AU" sz="2800" dirty="0"/>
              <a:t>your budget every year or whenever you experience a significant change to your income or </a:t>
            </a:r>
            <a:r>
              <a:rPr lang="en-AU" sz="2800" dirty="0" smtClean="0"/>
              <a:t>expenses.  </a:t>
            </a:r>
          </a:p>
          <a:p>
            <a:pPr marL="571500" indent="-457200">
              <a:buAutoNum type="arabicPeriod"/>
            </a:pPr>
            <a:endParaRPr lang="en-AU" dirty="0"/>
          </a:p>
          <a:p>
            <a:pPr marL="11430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246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Managing your Money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800" dirty="0"/>
              <a:t>T</a:t>
            </a:r>
            <a:r>
              <a:rPr lang="en-AU" sz="2800" dirty="0" smtClean="0"/>
              <a:t>he </a:t>
            </a:r>
            <a:r>
              <a:rPr lang="en-AU" sz="2800" dirty="0"/>
              <a:t>60-20-20 plan – 60 </a:t>
            </a:r>
            <a:r>
              <a:rPr lang="en-AU" sz="2800" dirty="0" smtClean="0"/>
              <a:t>percent </a:t>
            </a:r>
            <a:r>
              <a:rPr lang="en-AU" sz="2800" dirty="0"/>
              <a:t>safety, 20 </a:t>
            </a:r>
            <a:r>
              <a:rPr lang="en-AU" sz="2800" dirty="0" smtClean="0"/>
              <a:t>percent </a:t>
            </a:r>
            <a:r>
              <a:rPr lang="en-AU" sz="2800" dirty="0"/>
              <a:t>savings, and 20 </a:t>
            </a:r>
            <a:r>
              <a:rPr lang="en-AU" sz="2800" dirty="0" smtClean="0"/>
              <a:t>percent splurging. </a:t>
            </a:r>
          </a:p>
          <a:p>
            <a:r>
              <a:rPr lang="en-US" sz="2800" b="1" dirty="0"/>
              <a:t>Safety </a:t>
            </a:r>
            <a:r>
              <a:rPr lang="en-US" sz="2800" dirty="0"/>
              <a:t>– </a:t>
            </a:r>
            <a:r>
              <a:rPr lang="en-US" sz="2800" dirty="0" smtClean="0"/>
              <a:t>allocate</a:t>
            </a:r>
            <a:r>
              <a:rPr lang="en-US" sz="2800" b="1" dirty="0" smtClean="0"/>
              <a:t> </a:t>
            </a:r>
            <a:r>
              <a:rPr lang="en-US" sz="2800" dirty="0" smtClean="0"/>
              <a:t>60 percent </a:t>
            </a:r>
            <a:r>
              <a:rPr lang="en-US" sz="2800" dirty="0"/>
              <a:t>of your take home on </a:t>
            </a:r>
            <a:r>
              <a:rPr lang="en-US" sz="2800" dirty="0" smtClean="0"/>
              <a:t>pay on all the </a:t>
            </a:r>
            <a:r>
              <a:rPr lang="en-US" sz="2800" dirty="0"/>
              <a:t>things you need to live safely in the suburbs</a:t>
            </a:r>
            <a:r>
              <a:rPr lang="en-US" sz="2800" dirty="0" smtClean="0"/>
              <a:t>. </a:t>
            </a:r>
            <a:r>
              <a:rPr lang="en-US" sz="2800" dirty="0" err="1" smtClean="0"/>
              <a:t>Eg</a:t>
            </a:r>
            <a:r>
              <a:rPr lang="en-US" sz="2800" dirty="0" smtClean="0"/>
              <a:t>. Food, mortgage etc. </a:t>
            </a:r>
            <a:endParaRPr lang="en-AU" sz="2800" dirty="0"/>
          </a:p>
          <a:p>
            <a:r>
              <a:rPr lang="en-US" sz="2800" b="1" dirty="0" smtClean="0"/>
              <a:t>Savings </a:t>
            </a:r>
            <a:r>
              <a:rPr lang="en-US" sz="2800" dirty="0" smtClean="0"/>
              <a:t>–</a:t>
            </a:r>
            <a:r>
              <a:rPr lang="en-US" sz="2800" b="1" dirty="0" smtClean="0"/>
              <a:t> </a:t>
            </a:r>
            <a:r>
              <a:rPr lang="en-US" sz="2800" dirty="0"/>
              <a:t>a</a:t>
            </a:r>
            <a:r>
              <a:rPr lang="en-US" sz="2800" dirty="0" smtClean="0"/>
              <a:t>llocate </a:t>
            </a:r>
            <a:r>
              <a:rPr lang="en-US" sz="2800" dirty="0"/>
              <a:t>20 </a:t>
            </a:r>
            <a:r>
              <a:rPr lang="en-US" sz="2800" dirty="0" smtClean="0"/>
              <a:t>percent </a:t>
            </a:r>
            <a:r>
              <a:rPr lang="en-US" sz="2800" dirty="0"/>
              <a:t>of your </a:t>
            </a:r>
            <a:r>
              <a:rPr lang="en-US" sz="2800" dirty="0" smtClean="0"/>
              <a:t>pay </a:t>
            </a:r>
            <a:r>
              <a:rPr lang="en-US" sz="2800" dirty="0"/>
              <a:t>to </a:t>
            </a:r>
            <a:r>
              <a:rPr lang="en-US" sz="2800" dirty="0" smtClean="0"/>
              <a:t>savings</a:t>
            </a:r>
            <a:r>
              <a:rPr lang="en-US" sz="2800" dirty="0"/>
              <a:t> </a:t>
            </a:r>
            <a:r>
              <a:rPr lang="en-US" sz="2800" dirty="0" smtClean="0"/>
              <a:t>(pay yourself). Pay off debts starting with smallest first. </a:t>
            </a:r>
          </a:p>
          <a:p>
            <a:r>
              <a:rPr lang="en-US" sz="2800" b="1" dirty="0" smtClean="0"/>
              <a:t>Splurge </a:t>
            </a:r>
            <a:r>
              <a:rPr lang="en-US" sz="2800" dirty="0" smtClean="0"/>
              <a:t>– 20 percent. 10 percent on short-term things that make you feel good and other 10 percent on long-term (holidays </a:t>
            </a:r>
            <a:r>
              <a:rPr lang="en-US" sz="2800" dirty="0" err="1" smtClean="0"/>
              <a:t>etc</a:t>
            </a:r>
            <a:r>
              <a:rPr lang="en-US" sz="2800" dirty="0" smtClean="0"/>
              <a:t>). </a:t>
            </a:r>
            <a:endParaRPr lang="en-AU" sz="2800" dirty="0"/>
          </a:p>
          <a:p>
            <a:endParaRPr lang="en-US" dirty="0" smtClean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7786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</TotalTime>
  <Words>245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Budgets</vt:lpstr>
      <vt:lpstr>What can Budgets do?</vt:lpstr>
      <vt:lpstr>Bad Budgets </vt:lpstr>
      <vt:lpstr>Cutting Expenses and Boosting Savings</vt:lpstr>
      <vt:lpstr>Managing your Money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Budgets</dc:title>
  <dc:creator>Michael</dc:creator>
  <cp:lastModifiedBy>Michael</cp:lastModifiedBy>
  <cp:revision>2</cp:revision>
  <dcterms:created xsi:type="dcterms:W3CDTF">2016-06-14T13:44:03Z</dcterms:created>
  <dcterms:modified xsi:type="dcterms:W3CDTF">2016-06-14T14:01:53Z</dcterms:modified>
</cp:coreProperties>
</file>