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EB76F2-61BC-475D-A574-9EDB58406EF2}" type="datetimeFigureOut">
              <a:rPr lang="en-AU" smtClean="0"/>
              <a:t>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C785E8D-D10B-43F7-A5EE-26D9E50CBD76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Analysing Business Results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7782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Analysing Business Results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4000" dirty="0"/>
              <a:t>The financial statements and records prepared </a:t>
            </a:r>
            <a:r>
              <a:rPr lang="en-AU" sz="4000" dirty="0" smtClean="0"/>
              <a:t>are only </a:t>
            </a:r>
            <a:r>
              <a:rPr lang="en-AU" sz="4000" dirty="0"/>
              <a:t>useful if they are used </a:t>
            </a:r>
            <a:r>
              <a:rPr lang="en-AU" sz="4000" dirty="0" smtClean="0"/>
              <a:t>for reflection of business performance. </a:t>
            </a:r>
          </a:p>
          <a:p>
            <a:r>
              <a:rPr lang="en-AU" sz="4000" dirty="0" smtClean="0"/>
              <a:t>Need </a:t>
            </a:r>
            <a:r>
              <a:rPr lang="en-AU" sz="4000" dirty="0"/>
              <a:t>to know if </a:t>
            </a:r>
            <a:r>
              <a:rPr lang="en-AU" sz="4000" dirty="0" smtClean="0"/>
              <a:t>you can pay your debts and if </a:t>
            </a:r>
            <a:r>
              <a:rPr lang="en-AU" sz="4000" dirty="0"/>
              <a:t>the business is profitable.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5358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is cash flow important?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Cash flow is </a:t>
            </a:r>
            <a:r>
              <a:rPr lang="en-AU" sz="4000" dirty="0" smtClean="0"/>
              <a:t>vital </a:t>
            </a:r>
            <a:r>
              <a:rPr lang="en-AU" sz="4000" dirty="0"/>
              <a:t>for any business. If a business does not have enough cash, they cannot pay their liabilities and expenses. 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2848973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Financial Analysis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4000" dirty="0"/>
              <a:t>Figures in the Income Statement and Balance Sheet can be changed into percentages. This makes the information more meaningful for comparison.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5008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16632"/>
            <a:ext cx="7560840" cy="504056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79512" y="5195915"/>
            <a:ext cx="87129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 percentages </a:t>
            </a:r>
            <a:r>
              <a:rPr lang="en-AU" dirty="0" smtClean="0"/>
              <a:t>are calculated </a:t>
            </a:r>
            <a:r>
              <a:rPr lang="en-AU" dirty="0"/>
              <a:t>using the formula: </a:t>
            </a:r>
            <a:r>
              <a:rPr lang="en-AU" sz="2000" b="1" dirty="0" smtClean="0"/>
              <a:t>Expense Item/Sales. </a:t>
            </a:r>
          </a:p>
          <a:p>
            <a:endParaRPr lang="en-AU" sz="2000" b="1" dirty="0"/>
          </a:p>
          <a:p>
            <a:r>
              <a:rPr lang="en-AU" sz="2000" dirty="0"/>
              <a:t>The percentages tell us the percentage of the sales dollar which each expense item consumed. </a:t>
            </a:r>
            <a:r>
              <a:rPr lang="en-AU" sz="2000" dirty="0" smtClean="0"/>
              <a:t>For example 33</a:t>
            </a:r>
            <a:r>
              <a:rPr lang="en-AU" sz="2000" dirty="0"/>
              <a:t>% of the sales dollar was consumed by its cost of sales.</a:t>
            </a:r>
          </a:p>
          <a:p>
            <a:endParaRPr lang="en-AU" sz="2000" b="1" dirty="0"/>
          </a:p>
        </p:txBody>
      </p:sp>
    </p:spTree>
    <p:extLst>
      <p:ext uri="{BB962C8B-B14F-4D97-AF65-F5344CB8AC3E}">
        <p14:creationId xmlns:p14="http://schemas.microsoft.com/office/powerpoint/2010/main" val="548117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397" y="476672"/>
            <a:ext cx="6768752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736345" y="537544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Another useful comparison method is to show these percentages in a pie chart.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32762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600" dirty="0"/>
              <a:t>Another way of analysing business results is to conduct a </a:t>
            </a:r>
            <a:r>
              <a:rPr lang="en-AU" sz="3600" b="1" dirty="0"/>
              <a:t>comparative analysis.</a:t>
            </a:r>
            <a:r>
              <a:rPr lang="en-AU" sz="3600" dirty="0"/>
              <a:t> </a:t>
            </a:r>
          </a:p>
          <a:p>
            <a:r>
              <a:rPr lang="en-AU" sz="3600" dirty="0"/>
              <a:t>Financial statements are placed side by side and reviewed on a multi-year </a:t>
            </a:r>
            <a:r>
              <a:rPr lang="en-AU" sz="3600" dirty="0" smtClean="0"/>
              <a:t>basis.</a:t>
            </a:r>
          </a:p>
          <a:p>
            <a:r>
              <a:rPr lang="en-AU" sz="3600" dirty="0"/>
              <a:t>P</a:t>
            </a:r>
            <a:r>
              <a:rPr lang="en-AU" sz="3600" dirty="0" smtClean="0"/>
              <a:t>erformance </a:t>
            </a:r>
            <a:r>
              <a:rPr lang="en-AU" sz="3600" dirty="0"/>
              <a:t>of the business can be analysed over several years.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09210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34" y="548680"/>
            <a:ext cx="7704856" cy="46805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09450" y="5301208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/>
              <a:t>Horizontal analysis can be used to compare what has happened to various items over the two-year period. E.g. we can see that sales have increased by $10 000 and cost of sales has increased by $5 000. The profit figure has remained unchanged and is still $10 000. </a:t>
            </a:r>
          </a:p>
        </p:txBody>
      </p:sp>
    </p:spTree>
    <p:extLst>
      <p:ext uri="{BB962C8B-B14F-4D97-AF65-F5344CB8AC3E}">
        <p14:creationId xmlns:p14="http://schemas.microsoft.com/office/powerpoint/2010/main" val="1167047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153</TotalTime>
  <Words>247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Analysing Business Results</vt:lpstr>
      <vt:lpstr>Analysing Business Results</vt:lpstr>
      <vt:lpstr>Why is cash flow important? </vt:lpstr>
      <vt:lpstr>Financial Analysis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Analysing Business Results</dc:title>
  <dc:creator>BARTOSIAK Michael</dc:creator>
  <cp:lastModifiedBy>BARTOSIAK Michael</cp:lastModifiedBy>
  <cp:revision>3</cp:revision>
  <dcterms:created xsi:type="dcterms:W3CDTF">2016-06-09T00:38:23Z</dcterms:created>
  <dcterms:modified xsi:type="dcterms:W3CDTF">2016-06-09T03:11:50Z</dcterms:modified>
</cp:coreProperties>
</file>