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6" r:id="rId2"/>
    <p:sldId id="260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8/31/17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J8hdWy_Y9oM" TargetMode="External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WE 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Miss Thayer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158" y="276726"/>
            <a:ext cx="6873174" cy="5106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6158" y="5654842"/>
            <a:ext cx="687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www.youtube.com/watch?v=J8hdWy_Y9oM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1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Material &amp; non-material reasons: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4708358" cy="3931920"/>
          </a:xfrm>
        </p:spPr>
        <p:txBody>
          <a:bodyPr/>
          <a:lstStyle/>
          <a:p>
            <a:r>
              <a:rPr lang="en-US" b="1" u="sng" dirty="0" smtClean="0"/>
              <a:t>Material reasons: </a:t>
            </a:r>
            <a:r>
              <a:rPr lang="en-US" dirty="0" smtClean="0"/>
              <a:t>anything related to money or financial benefits</a:t>
            </a:r>
          </a:p>
          <a:p>
            <a:pPr lvl="1"/>
            <a:r>
              <a:rPr lang="en-US" dirty="0" smtClean="0"/>
              <a:t>Think about this like physical things you can touch</a:t>
            </a:r>
          </a:p>
          <a:p>
            <a:pPr lvl="2"/>
            <a:r>
              <a:rPr lang="en-US" dirty="0" smtClean="0"/>
              <a:t>Example: food &amp; clothes</a:t>
            </a:r>
          </a:p>
          <a:p>
            <a:pPr lvl="2"/>
            <a:endParaRPr lang="en-US" dirty="0" smtClean="0"/>
          </a:p>
          <a:p>
            <a:r>
              <a:rPr lang="en-US" b="1" u="sng" dirty="0" smtClean="0"/>
              <a:t>Non-material reasons</a:t>
            </a:r>
            <a:r>
              <a:rPr lang="en-US" dirty="0" smtClean="0"/>
              <a:t>: anything not related to money or financial gain</a:t>
            </a:r>
          </a:p>
          <a:p>
            <a:pPr lvl="1"/>
            <a:r>
              <a:rPr lang="en-US" dirty="0" smtClean="0"/>
              <a:t>Think about this like things you cannot touch (ideas, thoughts, feelings)</a:t>
            </a:r>
          </a:p>
          <a:p>
            <a:pPr lvl="2"/>
            <a:r>
              <a:rPr lang="en-US" dirty="0" smtClean="0"/>
              <a:t>Example: job satisfaction, self-esteem, happiness, &amp; sense of community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281" y="2014194"/>
            <a:ext cx="1958623" cy="2081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493" y="4381498"/>
            <a:ext cx="2735179" cy="14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4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reasons for 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9874" y="2103120"/>
            <a:ext cx="4315326" cy="3931920"/>
          </a:xfrm>
        </p:spPr>
        <p:txBody>
          <a:bodyPr/>
          <a:lstStyle/>
          <a:p>
            <a:r>
              <a:rPr lang="en-US" b="1" dirty="0" smtClean="0"/>
              <a:t>Income </a:t>
            </a:r>
          </a:p>
          <a:p>
            <a:r>
              <a:rPr lang="en-US" b="1" dirty="0" smtClean="0"/>
              <a:t>Superannuation</a:t>
            </a:r>
            <a:r>
              <a:rPr lang="en-US" dirty="0" smtClean="0"/>
              <a:t> (money paid into a fund that can be accessed with a person retires)</a:t>
            </a:r>
          </a:p>
          <a:p>
            <a:r>
              <a:rPr lang="en-US" b="1" dirty="0" smtClean="0"/>
              <a:t>Other financial benefits </a:t>
            </a:r>
            <a:r>
              <a:rPr lang="en-US" dirty="0" smtClean="0"/>
              <a:t>(cash bonuses, car allowances, meal allowances, staff discounts)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38" y="2192087"/>
            <a:ext cx="5819171" cy="27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7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Non-material reasons for 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4720389" cy="3931920"/>
          </a:xfrm>
        </p:spPr>
        <p:txBody>
          <a:bodyPr/>
          <a:lstStyle/>
          <a:p>
            <a:r>
              <a:rPr lang="en-US" dirty="0" smtClean="0"/>
              <a:t>Ability to learn new skills &amp; improve existing skills</a:t>
            </a:r>
          </a:p>
          <a:p>
            <a:r>
              <a:rPr lang="en-US" dirty="0" smtClean="0"/>
              <a:t>Gives people a sense of pride, value, respect, identity, and personal achievement</a:t>
            </a:r>
          </a:p>
          <a:p>
            <a:pPr lvl="2"/>
            <a:r>
              <a:rPr lang="en-US" dirty="0" smtClean="0"/>
              <a:t>Better for peoples physical and mental health</a:t>
            </a:r>
          </a:p>
          <a:p>
            <a:r>
              <a:rPr lang="en-US" dirty="0" smtClean="0"/>
              <a:t>Opportunities to contribute to the success of a business</a:t>
            </a:r>
          </a:p>
          <a:p>
            <a:r>
              <a:rPr lang="en-US" dirty="0" smtClean="0"/>
              <a:t>Being able to help people or make a difference for an important cause</a:t>
            </a:r>
          </a:p>
          <a:p>
            <a:pPr lvl="2"/>
            <a:r>
              <a:rPr lang="en-US" dirty="0" smtClean="0"/>
              <a:t>Animal welfare, the environment, refugees,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1940"/>
            <a:ext cx="2206018" cy="2100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829" y="2014194"/>
            <a:ext cx="3112397" cy="1742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241" y="4307530"/>
            <a:ext cx="4683626" cy="144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7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Non-material reasons for 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5968" y="2103120"/>
            <a:ext cx="4279232" cy="3931920"/>
          </a:xfrm>
        </p:spPr>
        <p:txBody>
          <a:bodyPr/>
          <a:lstStyle/>
          <a:p>
            <a:r>
              <a:rPr lang="en-US" dirty="0"/>
              <a:t>Being able to express creativity &amp; try new things</a:t>
            </a:r>
          </a:p>
          <a:p>
            <a:r>
              <a:rPr lang="en-US" dirty="0"/>
              <a:t>Opportunities to build strong relationships with work </a:t>
            </a:r>
            <a:r>
              <a:rPr lang="en-US" dirty="0" smtClean="0"/>
              <a:t>colleagues</a:t>
            </a:r>
          </a:p>
          <a:p>
            <a:pPr lvl="2"/>
            <a:r>
              <a:rPr lang="en-US" dirty="0" smtClean="0"/>
              <a:t>Make new friendships</a:t>
            </a:r>
          </a:p>
          <a:p>
            <a:r>
              <a:rPr lang="en-US" dirty="0" smtClean="0"/>
              <a:t>Being </a:t>
            </a:r>
            <a:r>
              <a:rPr lang="en-US" dirty="0"/>
              <a:t>able to achieve a good ‘work-life</a:t>
            </a:r>
            <a:r>
              <a:rPr lang="en-US" dirty="0" smtClean="0"/>
              <a:t>’ balance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33044"/>
            <a:ext cx="5350448" cy="428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36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1379</TotalTime>
  <Words>215</Words>
  <Application>Microsoft Macintosh PowerPoint</Application>
  <PresentationFormat>Widescreen</PresentationFormat>
  <Paragraphs>27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Century Gothic</vt:lpstr>
      <vt:lpstr>Garamond</vt:lpstr>
      <vt:lpstr>Savon</vt:lpstr>
      <vt:lpstr>WHY WE WORK</vt:lpstr>
      <vt:lpstr>PowerPoint Presentation</vt:lpstr>
      <vt:lpstr>Material &amp; non-material reasons:</vt:lpstr>
      <vt:lpstr>Material reasons for working</vt:lpstr>
      <vt:lpstr>Non-material reasons for working</vt:lpstr>
      <vt:lpstr>Non-material reasons for working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WE WORK</dc:title>
  <dc:creator>sami thayer</dc:creator>
  <cp:lastModifiedBy>sami thayer</cp:lastModifiedBy>
  <cp:revision>7</cp:revision>
  <dcterms:created xsi:type="dcterms:W3CDTF">2017-08-31T01:45:27Z</dcterms:created>
  <dcterms:modified xsi:type="dcterms:W3CDTF">2017-09-01T00:45:15Z</dcterms:modified>
</cp:coreProperties>
</file>