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73DF5-FB2E-4B6F-96EA-B77ED59CD9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E55ED-5329-4D94-9A6E-D7964BCB1D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63EA4-7FEB-484E-B16A-187C30F240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5630C-9EE6-4BDD-BA81-DA8F33A68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95CE6-266A-4553-A3A7-CF4256327F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68D6B-51BF-46A2-AD4E-4F7CA9F064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49236-E346-4B91-AA27-3183EEF8B0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BA9E0-59EB-47C5-9A31-6E1CFE0552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EE9E3-F188-4159-8CFA-A745EB3A4D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3D52E-0457-4252-9038-F50713E114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86346-B4B9-458E-B69B-8EF8107B32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F8C140C0-1D4C-4D43-B134-0861D5E24B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6027737" cy="923925"/>
          </a:xfrm>
          <a:prstGeom prst="rect">
            <a:avLst/>
          </a:prstGeom>
          <a:noFill/>
          <a:ln w="317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 Title: Analysing Media: Film Posters</a:t>
            </a:r>
          </a:p>
          <a:p>
            <a:r>
              <a:rPr lang="en-GB" dirty="0"/>
              <a:t>Date: </a:t>
            </a:r>
          </a:p>
          <a:p>
            <a:r>
              <a:rPr lang="en-GB" dirty="0"/>
              <a:t>L/O: To examine features of Media texts; to revise for text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50825" y="1268413"/>
            <a:ext cx="889317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GB" sz="2400" u="sng" dirty="0"/>
              <a:t>Look closely at the following film posters.  Select one and answer the following questions:</a:t>
            </a:r>
          </a:p>
          <a:p>
            <a:pPr marL="342900" indent="-342900"/>
            <a:endParaRPr lang="en-GB" sz="2400" dirty="0"/>
          </a:p>
          <a:p>
            <a:pPr marL="342900" indent="-342900">
              <a:buFontTx/>
              <a:buAutoNum type="arabicPeriod"/>
            </a:pPr>
            <a:r>
              <a:rPr lang="en-GB" sz="2400" dirty="0"/>
              <a:t>Is the film title prominently featured?  What does the font and style suggest about the film?</a:t>
            </a:r>
          </a:p>
          <a:p>
            <a:pPr marL="342900" indent="-342900">
              <a:buFontTx/>
              <a:buAutoNum type="arabicPeriod"/>
            </a:pPr>
            <a:r>
              <a:rPr lang="en-GB" sz="2400" dirty="0"/>
              <a:t>Are the main actors shown?  If so, which ones?  What do their appearances and expressions convey about the movie?</a:t>
            </a:r>
          </a:p>
          <a:p>
            <a:pPr marL="342900" indent="-342900">
              <a:buFontTx/>
              <a:buAutoNum type="arabicPeriod"/>
            </a:pPr>
            <a:r>
              <a:rPr lang="en-GB" sz="2400" dirty="0"/>
              <a:t>What is the genre of the film and how is this shown?  What feeling and emotions are communicated?</a:t>
            </a:r>
          </a:p>
          <a:p>
            <a:pPr marL="342900" indent="-342900">
              <a:buFontTx/>
              <a:buAutoNum type="arabicPeriod"/>
            </a:pPr>
            <a:r>
              <a:rPr lang="en-GB" sz="2400" dirty="0"/>
              <a:t>What other images are included?  What do you notice about the framing of the images?</a:t>
            </a:r>
          </a:p>
          <a:p>
            <a:pPr marL="342900" indent="-342900">
              <a:buFontTx/>
              <a:buAutoNum type="arabicPeriod"/>
            </a:pPr>
            <a:r>
              <a:rPr lang="en-GB" sz="2400" dirty="0"/>
              <a:t>Is there a catchy </a:t>
            </a:r>
            <a:r>
              <a:rPr lang="en-GB" sz="2400" dirty="0" smtClean="0"/>
              <a:t>tagline?  </a:t>
            </a:r>
            <a:r>
              <a:rPr lang="en-GB" sz="2400" dirty="0"/>
              <a:t>If so, what does it tell you about the movie’s story?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 descr="2Q=="/>
          <p:cNvSpPr>
            <a:spLocks noChangeAspect="1" noChangeArrowheads="1"/>
          </p:cNvSpPr>
          <p:nvPr/>
        </p:nvSpPr>
        <p:spPr bwMode="auto">
          <a:xfrm>
            <a:off x="3695700" y="2128838"/>
            <a:ext cx="17526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AutoShape 7" descr="2Q=="/>
          <p:cNvSpPr>
            <a:spLocks noChangeAspect="1" noChangeArrowheads="1"/>
          </p:cNvSpPr>
          <p:nvPr/>
        </p:nvSpPr>
        <p:spPr bwMode="auto">
          <a:xfrm>
            <a:off x="3695700" y="2128838"/>
            <a:ext cx="17526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AutoShape 9" descr="2Q=="/>
          <p:cNvSpPr>
            <a:spLocks noChangeAspect="1" noChangeArrowheads="1"/>
          </p:cNvSpPr>
          <p:nvPr/>
        </p:nvSpPr>
        <p:spPr bwMode="auto">
          <a:xfrm>
            <a:off x="3695700" y="2128838"/>
            <a:ext cx="17526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7" name="Picture 13" descr="hunger_games_ver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3878262" cy="597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14"/>
          <p:cNvSpPr>
            <a:spLocks noChangeArrowheads="1"/>
          </p:cNvSpPr>
          <p:nvPr/>
        </p:nvSpPr>
        <p:spPr bwMode="auto">
          <a:xfrm>
            <a:off x="4859338" y="836613"/>
            <a:ext cx="3313112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/>
              <a:t>Is the film title prominently featured?  What does the font and style suggest about the film?</a:t>
            </a:r>
          </a:p>
          <a:p>
            <a:pPr marL="342900" indent="-342900">
              <a:buFontTx/>
              <a:buAutoNum type="arabicPeriod"/>
            </a:pPr>
            <a:r>
              <a:rPr lang="en-GB"/>
              <a:t>Are the main actors shown?  If so, which ones?  What do their appearances and expressions convey about the movie?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2Q=="/>
          <p:cNvSpPr>
            <a:spLocks noChangeAspect="1" noChangeArrowheads="1"/>
          </p:cNvSpPr>
          <p:nvPr/>
        </p:nvSpPr>
        <p:spPr bwMode="auto">
          <a:xfrm>
            <a:off x="3695700" y="2128838"/>
            <a:ext cx="17526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AutoShape 3" descr="2Q=="/>
          <p:cNvSpPr>
            <a:spLocks noChangeAspect="1" noChangeArrowheads="1"/>
          </p:cNvSpPr>
          <p:nvPr/>
        </p:nvSpPr>
        <p:spPr bwMode="auto">
          <a:xfrm>
            <a:off x="3695700" y="2128838"/>
            <a:ext cx="17526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100" name="Picture 7" descr="the_vow_movie_poster-rachel_mcadams-channing_tat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33375"/>
            <a:ext cx="3632200" cy="540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4572000" y="981075"/>
            <a:ext cx="43211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/>
              <a:t>What is the genre of the film and how is this shown?  What feeling and emotions are communicated?</a:t>
            </a:r>
          </a:p>
          <a:p>
            <a:pPr marL="342900" indent="-342900">
              <a:buFontTx/>
              <a:buAutoNum type="arabicPeriod"/>
            </a:pPr>
            <a:r>
              <a:rPr lang="en-GB"/>
              <a:t>What other images are included?  What do you notice about the framing of the images?</a:t>
            </a:r>
          </a:p>
          <a:p>
            <a:pPr marL="342900" indent="-342900">
              <a:buFontTx/>
              <a:buAutoNum type="arabicPeriod"/>
            </a:pPr>
            <a:r>
              <a:rPr lang="en-GB"/>
              <a:t>Is there a catchy slogan?  If so, what does it tell you about the movie’s story?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2Q=="/>
          <p:cNvSpPr>
            <a:spLocks noChangeAspect="1" noChangeArrowheads="1"/>
          </p:cNvSpPr>
          <p:nvPr/>
        </p:nvSpPr>
        <p:spPr bwMode="auto">
          <a:xfrm>
            <a:off x="3695700" y="2128838"/>
            <a:ext cx="17526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23" name="Picture 7" descr="brave-movie-post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260350"/>
            <a:ext cx="407352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2Q=="/>
          <p:cNvSpPr>
            <a:spLocks noChangeAspect="1" noChangeArrowheads="1"/>
          </p:cNvSpPr>
          <p:nvPr/>
        </p:nvSpPr>
        <p:spPr bwMode="auto">
          <a:xfrm>
            <a:off x="3695700" y="2128838"/>
            <a:ext cx="17526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AutoShape 3" descr="2Q=="/>
          <p:cNvSpPr>
            <a:spLocks noChangeAspect="1" noChangeArrowheads="1"/>
          </p:cNvSpPr>
          <p:nvPr/>
        </p:nvSpPr>
        <p:spPr bwMode="auto">
          <a:xfrm>
            <a:off x="3695700" y="2128838"/>
            <a:ext cx="17526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" name="AutoShape 4" descr="2Q=="/>
          <p:cNvSpPr>
            <a:spLocks noChangeAspect="1" noChangeArrowheads="1"/>
          </p:cNvSpPr>
          <p:nvPr/>
        </p:nvSpPr>
        <p:spPr bwMode="auto">
          <a:xfrm>
            <a:off x="3695700" y="2128838"/>
            <a:ext cx="17526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149" name="Picture 5" descr="Hugo-Film-Po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0850" y="1081088"/>
            <a:ext cx="316230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Find one of your own film posters and analyse it. Be ready to explain it to the class.</a:t>
            </a:r>
            <a:endParaRPr lang="en-A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253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 one of your own film posters and analyse it. Be ready to explain it to the class.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Carson</dc:creator>
  <cp:lastModifiedBy>ANDRADE Lolita</cp:lastModifiedBy>
  <cp:revision>5</cp:revision>
  <dcterms:created xsi:type="dcterms:W3CDTF">2012-03-06T09:42:23Z</dcterms:created>
  <dcterms:modified xsi:type="dcterms:W3CDTF">2017-08-01T00:23:01Z</dcterms:modified>
</cp:coreProperties>
</file>