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UeEh9ChyVQ4" TargetMode="External"/><Relationship Id="rId3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-_VOibmffBw" TargetMode="External"/><Relationship Id="rId3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Three levels of government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24/10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8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688" y="0"/>
            <a:ext cx="6952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64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425" y="5195016"/>
            <a:ext cx="10178322" cy="1492132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www.youtube.com/watch?v=UeEh9ChyVQ4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274" y="0"/>
            <a:ext cx="6994623" cy="514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09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levels of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levels of government in Australia:</a:t>
            </a:r>
          </a:p>
          <a:p>
            <a:pPr lvl="1"/>
            <a:r>
              <a:rPr lang="en-US" sz="2000" b="1" dirty="0" smtClean="0"/>
              <a:t>The federal government</a:t>
            </a:r>
          </a:p>
          <a:p>
            <a:pPr lvl="1"/>
            <a:r>
              <a:rPr lang="en-US" sz="2000" b="1" dirty="0" smtClean="0"/>
              <a:t>State and territory governments</a:t>
            </a:r>
          </a:p>
          <a:p>
            <a:pPr lvl="1"/>
            <a:r>
              <a:rPr lang="en-US" sz="2000" b="1" dirty="0" smtClean="0"/>
              <a:t>Local government </a:t>
            </a:r>
          </a:p>
          <a:p>
            <a:r>
              <a:rPr lang="en-US" dirty="0" smtClean="0"/>
              <a:t>Each level makes laws, provides services to the community and punishes people for breaking its laws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22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363" y="5365868"/>
            <a:ext cx="10178322" cy="1492132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https://www.youtube.com/watch?v=-_</a:t>
            </a:r>
            <a:r>
              <a:rPr lang="en-US" dirty="0" smtClean="0">
                <a:hlinkClick r:id="rId2"/>
              </a:rPr>
              <a:t>VOibmffBw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908" y="132347"/>
            <a:ext cx="6565232" cy="492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0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4451290" cy="3593591"/>
          </a:xfrm>
        </p:spPr>
        <p:txBody>
          <a:bodyPr/>
          <a:lstStyle/>
          <a:p>
            <a:r>
              <a:rPr lang="en-US" dirty="0" smtClean="0"/>
              <a:t>Makes laws for the entire country</a:t>
            </a:r>
          </a:p>
          <a:p>
            <a:r>
              <a:rPr lang="en-US" dirty="0" smtClean="0"/>
              <a:t>Must develop good relationships with other countries</a:t>
            </a:r>
          </a:p>
          <a:p>
            <a:r>
              <a:rPr lang="en-US" dirty="0" smtClean="0"/>
              <a:t>Defends Australia</a:t>
            </a:r>
          </a:p>
          <a:p>
            <a:r>
              <a:rPr lang="en-US" dirty="0" smtClean="0"/>
              <a:t>Deals with issues like immigration and the environment</a:t>
            </a:r>
          </a:p>
          <a:p>
            <a:r>
              <a:rPr lang="en-US" dirty="0" smtClean="0"/>
              <a:t>Manages Australia’s money</a:t>
            </a:r>
          </a:p>
          <a:p>
            <a:r>
              <a:rPr lang="en-US" dirty="0" smtClean="0"/>
              <a:t>Leader of the federal government is the prime minister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245" y="2286001"/>
            <a:ext cx="28321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78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57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and territory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2358" y="2286001"/>
            <a:ext cx="5197642" cy="3593591"/>
          </a:xfrm>
        </p:spPr>
        <p:txBody>
          <a:bodyPr/>
          <a:lstStyle/>
          <a:p>
            <a:r>
              <a:rPr lang="en-US" dirty="0" smtClean="0"/>
              <a:t>Laws made by the state or territory governments only apply to people in that state</a:t>
            </a:r>
          </a:p>
          <a:p>
            <a:r>
              <a:rPr lang="en-US" dirty="0" smtClean="0"/>
              <a:t>States have their own constitutions</a:t>
            </a:r>
          </a:p>
          <a:p>
            <a:r>
              <a:rPr lang="en-US" dirty="0" smtClean="0"/>
              <a:t>If a state’s constitution or law conflict with federal law, then the federal law would overrule it.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76" y="2286001"/>
            <a:ext cx="31115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65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780" y="0"/>
            <a:ext cx="33984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4758" y="421105"/>
            <a:ext cx="157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STRUCTURE: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95074" y="2107350"/>
            <a:ext cx="175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00042" y="4584032"/>
            <a:ext cx="170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LAWS: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5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5233343" cy="3593591"/>
          </a:xfrm>
        </p:spPr>
        <p:txBody>
          <a:bodyPr/>
          <a:lstStyle/>
          <a:p>
            <a:r>
              <a:rPr lang="en-US" dirty="0" smtClean="0"/>
              <a:t>Makes rules for the local community</a:t>
            </a:r>
          </a:p>
          <a:p>
            <a:r>
              <a:rPr lang="en-US" dirty="0" smtClean="0"/>
              <a:t>Makes laws relating to local parks, parking, and garbage collection</a:t>
            </a:r>
          </a:p>
          <a:p>
            <a:r>
              <a:rPr lang="en-US" dirty="0" smtClean="0"/>
              <a:t>Australia is divided into cities which have their own local council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611" y="1972511"/>
            <a:ext cx="30988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13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835" y="0"/>
            <a:ext cx="33983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2568" y="360947"/>
            <a:ext cx="175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STRUCTURE: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83042" y="1780673"/>
            <a:ext cx="189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LOCATION: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00399" y="4319336"/>
            <a:ext cx="175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LAWS: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54577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31</TotalTime>
  <Words>173</Words>
  <Application>Microsoft Macintosh PowerPoint</Application>
  <PresentationFormat>Widescreen</PresentationFormat>
  <Paragraphs>31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Gill Sans MT</vt:lpstr>
      <vt:lpstr>Impact</vt:lpstr>
      <vt:lpstr>Arial</vt:lpstr>
      <vt:lpstr>Badge</vt:lpstr>
      <vt:lpstr>Three levels of government</vt:lpstr>
      <vt:lpstr>3 levels of government</vt:lpstr>
      <vt:lpstr>https://www.youtube.com/watch?v=-_VOibmffBw </vt:lpstr>
      <vt:lpstr>Federal government</vt:lpstr>
      <vt:lpstr>PowerPoint Presentation</vt:lpstr>
      <vt:lpstr>State and territory government</vt:lpstr>
      <vt:lpstr>PowerPoint Presentation</vt:lpstr>
      <vt:lpstr>LOCAL GOVERNMENT</vt:lpstr>
      <vt:lpstr>PowerPoint Presentation</vt:lpstr>
      <vt:lpstr>PowerPoint Presentation</vt:lpstr>
      <vt:lpstr>https://www.youtube.com/watch?v=UeEh9ChyVQ4 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levels of government</dc:title>
  <dc:creator>sami thayer</dc:creator>
  <cp:lastModifiedBy>sami thayer</cp:lastModifiedBy>
  <cp:revision>10</cp:revision>
  <dcterms:created xsi:type="dcterms:W3CDTF">2017-10-23T02:42:23Z</dcterms:created>
  <dcterms:modified xsi:type="dcterms:W3CDTF">2017-10-23T03:20:09Z</dcterms:modified>
</cp:coreProperties>
</file>