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6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6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0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8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8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1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7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3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6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4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7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EBBEC-CA05-4F4A-8AD7-15CBEBCA7FE3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78AB5-7054-174A-9AB6-4E01246A5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2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7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ank australia map BOLTS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161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304732" y="2395589"/>
            <a:ext cx="365326" cy="3528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6625" y="2395589"/>
            <a:ext cx="191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Thayerville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0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Thayer</dc:creator>
  <cp:lastModifiedBy>Samantha Thayer</cp:lastModifiedBy>
  <cp:revision>1</cp:revision>
  <dcterms:created xsi:type="dcterms:W3CDTF">2017-03-31T04:12:55Z</dcterms:created>
  <dcterms:modified xsi:type="dcterms:W3CDTF">2017-03-31T04:16:01Z</dcterms:modified>
</cp:coreProperties>
</file>