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57" r:id="rId5"/>
    <p:sldId id="264" r:id="rId6"/>
    <p:sldId id="258" r:id="rId7"/>
    <p:sldId id="259" r:id="rId8"/>
    <p:sldId id="260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AD8D-9AAB-4E61-961F-9F9B77852F0B}" type="datetimeFigureOut">
              <a:rPr lang="en-AU" smtClean="0"/>
              <a:t>6/10/2016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E04E-A62C-4942-B026-39115E70E226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AD8D-9AAB-4E61-961F-9F9B77852F0B}" type="datetimeFigureOut">
              <a:rPr lang="en-AU" smtClean="0"/>
              <a:t>6/10/2016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E04E-A62C-4942-B026-39115E70E22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AD8D-9AAB-4E61-961F-9F9B77852F0B}" type="datetimeFigureOut">
              <a:rPr lang="en-AU" smtClean="0"/>
              <a:t>6/10/2016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E04E-A62C-4942-B026-39115E70E22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AD8D-9AAB-4E61-961F-9F9B77852F0B}" type="datetimeFigureOut">
              <a:rPr lang="en-AU" smtClean="0"/>
              <a:t>6/10/2016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E04E-A62C-4942-B026-39115E70E22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AD8D-9AAB-4E61-961F-9F9B77852F0B}" type="datetimeFigureOut">
              <a:rPr lang="en-AU" smtClean="0"/>
              <a:t>6/10/2016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E04E-A62C-4942-B026-39115E70E226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AD8D-9AAB-4E61-961F-9F9B77852F0B}" type="datetimeFigureOut">
              <a:rPr lang="en-AU" smtClean="0"/>
              <a:t>6/10/2016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E04E-A62C-4942-B026-39115E70E22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AD8D-9AAB-4E61-961F-9F9B77852F0B}" type="datetimeFigureOut">
              <a:rPr lang="en-AU" smtClean="0"/>
              <a:t>6/10/2016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E04E-A62C-4942-B026-39115E70E226}" type="slidenum">
              <a:rPr lang="en-AU" smtClean="0"/>
              <a:t>‹#›</a:t>
            </a:fld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AD8D-9AAB-4E61-961F-9F9B77852F0B}" type="datetimeFigureOut">
              <a:rPr lang="en-AU" smtClean="0"/>
              <a:t>6/10/2016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E04E-A62C-4942-B026-39115E70E22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AD8D-9AAB-4E61-961F-9F9B77852F0B}" type="datetimeFigureOut">
              <a:rPr lang="en-AU" smtClean="0"/>
              <a:t>6/10/2016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E04E-A62C-4942-B026-39115E70E22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AD8D-9AAB-4E61-961F-9F9B77852F0B}" type="datetimeFigureOut">
              <a:rPr lang="en-AU" smtClean="0"/>
              <a:t>6/10/2016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E04E-A62C-4942-B026-39115E70E226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AD8D-9AAB-4E61-961F-9F9B77852F0B}" type="datetimeFigureOut">
              <a:rPr lang="en-AU" smtClean="0"/>
              <a:t>6/10/2016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E04E-A62C-4942-B026-39115E70E22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A17AD8D-9AAB-4E61-961F-9F9B77852F0B}" type="datetimeFigureOut">
              <a:rPr lang="en-AU" smtClean="0"/>
              <a:t>6/10/2016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2D6E04E-A62C-4942-B026-39115E70E226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Contracts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4270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Pat</a:t>
            </a:r>
            <a:r>
              <a:rPr lang="en-AU" sz="3200" dirty="0"/>
              <a:t>: I’ll give you $20 for those skates. (Offer) </a:t>
            </a:r>
          </a:p>
          <a:p>
            <a:r>
              <a:rPr lang="en-AU" sz="3200" dirty="0"/>
              <a:t>Robin: It’s a deal. (Acceptance) </a:t>
            </a:r>
          </a:p>
          <a:p>
            <a:r>
              <a:rPr lang="en-AU" sz="3200" dirty="0"/>
              <a:t>Pat gives Robin $20 (Consideration) in exchange for the skates. </a:t>
            </a:r>
          </a:p>
        </p:txBody>
      </p:sp>
    </p:spTree>
    <p:extLst>
      <p:ext uri="{BB962C8B-B14F-4D97-AF65-F5344CB8AC3E}">
        <p14:creationId xmlns:p14="http://schemas.microsoft.com/office/powerpoint/2010/main" val="892703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If </a:t>
            </a:r>
            <a:r>
              <a:rPr lang="en-AU" sz="2800" dirty="0"/>
              <a:t>the offer, acceptance, or consideration is missing, there is no contract. </a:t>
            </a:r>
            <a:endParaRPr lang="en-AU" sz="2800" dirty="0" smtClean="0"/>
          </a:p>
          <a:p>
            <a:endParaRPr lang="en-AU" sz="2800" dirty="0"/>
          </a:p>
          <a:p>
            <a:r>
              <a:rPr lang="en-AU" sz="2800" dirty="0"/>
              <a:t>Pat: I’ll give you $20 for those skates. (Offer) </a:t>
            </a:r>
          </a:p>
          <a:p>
            <a:r>
              <a:rPr lang="en-AU" sz="2800" dirty="0"/>
              <a:t>Robin: Well… I’m not sure. (No Acceptance) </a:t>
            </a:r>
          </a:p>
          <a:p>
            <a:r>
              <a:rPr lang="en-AU" sz="2800" dirty="0"/>
              <a:t>Pat: On second thought, I think I’ll buy a new pair instead. (Offer withdrawn) </a:t>
            </a:r>
          </a:p>
          <a:p>
            <a:r>
              <a:rPr lang="en-AU" sz="2800" dirty="0"/>
              <a:t>Robin: No, don’t. I’ll take the $20. (Acceptance too late – there is no contract) </a:t>
            </a:r>
          </a:p>
        </p:txBody>
      </p:sp>
    </p:spTree>
    <p:extLst>
      <p:ext uri="{BB962C8B-B14F-4D97-AF65-F5344CB8AC3E}">
        <p14:creationId xmlns:p14="http://schemas.microsoft.com/office/powerpoint/2010/main" val="247760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Points to note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People have a legal right to enter into a contract unless they are under 18 years of age or mentally unfit at the time of signing. </a:t>
            </a:r>
          </a:p>
          <a:p>
            <a:endParaRPr lang="en-AU" sz="3200" dirty="0"/>
          </a:p>
          <a:p>
            <a:r>
              <a:rPr lang="en-AU" sz="3200" dirty="0" smtClean="0"/>
              <a:t>The purpose of the correct must be legal.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64789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Starter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When did you last make a contract?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684256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Students should be able to: </a:t>
            </a:r>
          </a:p>
          <a:p>
            <a:pPr lvl="1"/>
            <a:r>
              <a:rPr lang="en-AU" sz="3200" dirty="0" smtClean="0"/>
              <a:t>Define what a contract what is </a:t>
            </a:r>
          </a:p>
          <a:p>
            <a:pPr lvl="1"/>
            <a:r>
              <a:rPr lang="en-AU" sz="3200" dirty="0" smtClean="0"/>
              <a:t>Explain the three elements to a valid contract</a:t>
            </a:r>
          </a:p>
          <a:p>
            <a:pPr lvl="1"/>
            <a:r>
              <a:rPr lang="en-AU" sz="3200" dirty="0" smtClean="0"/>
              <a:t>Identify whether a contract exists given certain situations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35377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a Contract?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A legally enforceable agreement between two or more persons or parties. </a:t>
            </a:r>
          </a:p>
          <a:p>
            <a:endParaRPr lang="en-AU" sz="3200" dirty="0"/>
          </a:p>
          <a:p>
            <a:r>
              <a:rPr lang="en-AU" sz="3200" dirty="0" smtClean="0"/>
              <a:t>Outlines the details of agreement and </a:t>
            </a:r>
            <a:r>
              <a:rPr lang="en-AU" sz="3200" i="1" dirty="0" smtClean="0"/>
              <a:t>rights</a:t>
            </a:r>
            <a:r>
              <a:rPr lang="en-AU" sz="3200" dirty="0" smtClean="0"/>
              <a:t> and </a:t>
            </a:r>
            <a:r>
              <a:rPr lang="en-AU" sz="3200" i="1" dirty="0" smtClean="0"/>
              <a:t>responsibilities</a:t>
            </a:r>
            <a:r>
              <a:rPr lang="en-AU" sz="3200" dirty="0" smtClean="0"/>
              <a:t> of each party. </a:t>
            </a:r>
            <a:endParaRPr lang="en-AU" sz="3200" dirty="0"/>
          </a:p>
          <a:p>
            <a:endParaRPr lang="en-AU" sz="3200" dirty="0" smtClean="0"/>
          </a:p>
          <a:p>
            <a:r>
              <a:rPr lang="en-AU" sz="3200" dirty="0" smtClean="0"/>
              <a:t>Most often verbal but agreements involving large sums of money are put in writing.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958035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Pat </a:t>
            </a:r>
            <a:r>
              <a:rPr lang="en-AU" sz="3200" dirty="0"/>
              <a:t>promises to cut Robin’s lawn once a week and Robin promises to pay Pat $10 per week. Pat and Robin have a contract. </a:t>
            </a:r>
          </a:p>
        </p:txBody>
      </p:sp>
    </p:spTree>
    <p:extLst>
      <p:ext uri="{BB962C8B-B14F-4D97-AF65-F5344CB8AC3E}">
        <p14:creationId xmlns:p14="http://schemas.microsoft.com/office/powerpoint/2010/main" val="173671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Elements of a Contract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600" dirty="0" smtClean="0"/>
              <a:t>Three essential elements make a contract legally binding. </a:t>
            </a:r>
          </a:p>
          <a:p>
            <a:pPr lvl="1"/>
            <a:r>
              <a:rPr lang="en-AU" sz="3200" dirty="0" smtClean="0"/>
              <a:t>Offer</a:t>
            </a:r>
          </a:p>
          <a:p>
            <a:pPr lvl="1"/>
            <a:r>
              <a:rPr lang="en-AU" sz="3200" dirty="0" smtClean="0"/>
              <a:t>Acceptance</a:t>
            </a:r>
          </a:p>
          <a:p>
            <a:pPr lvl="1"/>
            <a:r>
              <a:rPr lang="en-AU" sz="3200" dirty="0" smtClean="0"/>
              <a:t>Consideration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5520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Offer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200" dirty="0"/>
              <a:t>O</a:t>
            </a:r>
            <a:r>
              <a:rPr lang="en-AU" sz="3200" dirty="0" smtClean="0"/>
              <a:t>ne party offering something of value to another party in the agreement. </a:t>
            </a:r>
          </a:p>
          <a:p>
            <a:r>
              <a:rPr lang="en-AU" sz="3200" dirty="0" smtClean="0"/>
              <a:t>Person making the offer (offeror) must clearly communicate their intention to other party (offeree). </a:t>
            </a:r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8149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Acceptance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Offeree agrees to the proposal. </a:t>
            </a:r>
          </a:p>
          <a:p>
            <a:r>
              <a:rPr lang="en-AU" sz="3200" dirty="0" smtClean="0"/>
              <a:t>Involves either written or oral statement or act clearly communicating acceptance.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410264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Consideration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Each party to the agreement must give up something of value. </a:t>
            </a:r>
          </a:p>
          <a:p>
            <a:r>
              <a:rPr lang="en-AU" sz="3200" dirty="0" smtClean="0"/>
              <a:t>Can include money or promise to do something.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444197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74</TotalTime>
  <Words>362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Contracts</vt:lpstr>
      <vt:lpstr>Starter</vt:lpstr>
      <vt:lpstr>Objectives</vt:lpstr>
      <vt:lpstr>What is a Contract?</vt:lpstr>
      <vt:lpstr>Example</vt:lpstr>
      <vt:lpstr>Elements of a Contract</vt:lpstr>
      <vt:lpstr>Offer</vt:lpstr>
      <vt:lpstr>Acceptance</vt:lpstr>
      <vt:lpstr>Consideration</vt:lpstr>
      <vt:lpstr>Example</vt:lpstr>
      <vt:lpstr>Example</vt:lpstr>
      <vt:lpstr>Points to note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Contracts</dc:title>
  <dc:creator>Michael</dc:creator>
  <cp:lastModifiedBy>Michael</cp:lastModifiedBy>
  <cp:revision>6</cp:revision>
  <dcterms:created xsi:type="dcterms:W3CDTF">2016-10-06T01:16:51Z</dcterms:created>
  <dcterms:modified xsi:type="dcterms:W3CDTF">2016-10-06T04:58:30Z</dcterms:modified>
</cp:coreProperties>
</file>