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62" r:id="rId4"/>
    <p:sldId id="257" r:id="rId5"/>
    <p:sldId id="264" r:id="rId6"/>
    <p:sldId id="258" r:id="rId7"/>
    <p:sldId id="259" r:id="rId8"/>
    <p:sldId id="260" r:id="rId9"/>
    <p:sldId id="261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66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7AD8D-9AAB-4E61-961F-9F9B77852F0B}" type="datetimeFigureOut">
              <a:rPr lang="en-AU" smtClean="0"/>
              <a:t>6/10/2016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6E04E-A62C-4942-B026-39115E70E226}" type="slidenum">
              <a:rPr lang="en-AU" smtClean="0"/>
              <a:t>‹#›</a:t>
            </a:fld>
            <a:endParaRPr lang="en-AU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7AD8D-9AAB-4E61-961F-9F9B77852F0B}" type="datetimeFigureOut">
              <a:rPr lang="en-AU" smtClean="0"/>
              <a:t>6/10/2016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6E04E-A62C-4942-B026-39115E70E226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7AD8D-9AAB-4E61-961F-9F9B77852F0B}" type="datetimeFigureOut">
              <a:rPr lang="en-AU" smtClean="0"/>
              <a:t>6/10/2016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6E04E-A62C-4942-B026-39115E70E226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7AD8D-9AAB-4E61-961F-9F9B77852F0B}" type="datetimeFigureOut">
              <a:rPr lang="en-AU" smtClean="0"/>
              <a:t>6/10/2016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6E04E-A62C-4942-B026-39115E70E226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7AD8D-9AAB-4E61-961F-9F9B77852F0B}" type="datetimeFigureOut">
              <a:rPr lang="en-AU" smtClean="0"/>
              <a:t>6/10/2016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6E04E-A62C-4942-B026-39115E70E226}" type="slidenum">
              <a:rPr lang="en-AU" smtClean="0"/>
              <a:t>‹#›</a:t>
            </a:fld>
            <a:endParaRPr lang="en-AU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7AD8D-9AAB-4E61-961F-9F9B77852F0B}" type="datetimeFigureOut">
              <a:rPr lang="en-AU" smtClean="0"/>
              <a:t>6/10/2016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6E04E-A62C-4942-B026-39115E70E226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7AD8D-9AAB-4E61-961F-9F9B77852F0B}" type="datetimeFigureOut">
              <a:rPr lang="en-AU" smtClean="0"/>
              <a:t>6/10/2016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6E04E-A62C-4942-B026-39115E70E226}" type="slidenum">
              <a:rPr lang="en-AU" smtClean="0"/>
              <a:t>‹#›</a:t>
            </a:fld>
            <a:endParaRPr lang="en-AU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7AD8D-9AAB-4E61-961F-9F9B77852F0B}" type="datetimeFigureOut">
              <a:rPr lang="en-AU" smtClean="0"/>
              <a:t>6/10/2016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6E04E-A62C-4942-B026-39115E70E226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7AD8D-9AAB-4E61-961F-9F9B77852F0B}" type="datetimeFigureOut">
              <a:rPr lang="en-AU" smtClean="0"/>
              <a:t>6/10/2016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6E04E-A62C-4942-B026-39115E70E226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7AD8D-9AAB-4E61-961F-9F9B77852F0B}" type="datetimeFigureOut">
              <a:rPr lang="en-AU" smtClean="0"/>
              <a:t>6/10/2016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6E04E-A62C-4942-B026-39115E70E226}" type="slidenum">
              <a:rPr lang="en-AU" smtClean="0"/>
              <a:t>‹#›</a:t>
            </a:fld>
            <a:endParaRPr lang="en-AU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7AD8D-9AAB-4E61-961F-9F9B77852F0B}" type="datetimeFigureOut">
              <a:rPr lang="en-AU" smtClean="0"/>
              <a:t>6/10/2016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6E04E-A62C-4942-B026-39115E70E226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7A17AD8D-9AAB-4E61-961F-9F9B77852F0B}" type="datetimeFigureOut">
              <a:rPr lang="en-AU" smtClean="0"/>
              <a:t>6/10/2016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D2D6E04E-A62C-4942-B026-39115E70E226}" type="slidenum">
              <a:rPr lang="en-AU" smtClean="0"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 smtClean="0"/>
              <a:t>Contracts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642709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Example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3200" dirty="0" smtClean="0"/>
              <a:t>Pat</a:t>
            </a:r>
            <a:r>
              <a:rPr lang="en-AU" sz="3200" dirty="0"/>
              <a:t>: I’ll give you $20 for those skates. (Offer) </a:t>
            </a:r>
          </a:p>
          <a:p>
            <a:r>
              <a:rPr lang="en-AU" sz="3200" dirty="0"/>
              <a:t>Robin: It’s a deal. (Acceptance) </a:t>
            </a:r>
          </a:p>
          <a:p>
            <a:r>
              <a:rPr lang="en-AU" sz="3200" dirty="0"/>
              <a:t>Pat gives Robin $20 (Consideration) in exchange for the skates. </a:t>
            </a:r>
          </a:p>
        </p:txBody>
      </p:sp>
    </p:spTree>
    <p:extLst>
      <p:ext uri="{BB962C8B-B14F-4D97-AF65-F5344CB8AC3E}">
        <p14:creationId xmlns:p14="http://schemas.microsoft.com/office/powerpoint/2010/main" val="8927031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Example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2800" dirty="0" smtClean="0"/>
              <a:t>If </a:t>
            </a:r>
            <a:r>
              <a:rPr lang="en-AU" sz="2800" dirty="0"/>
              <a:t>the offer, acceptance, or consideration is missing, there is no contract. </a:t>
            </a:r>
            <a:endParaRPr lang="en-AU" sz="2800" dirty="0" smtClean="0"/>
          </a:p>
          <a:p>
            <a:endParaRPr lang="en-AU" sz="2800" dirty="0"/>
          </a:p>
          <a:p>
            <a:r>
              <a:rPr lang="en-AU" sz="2800" dirty="0"/>
              <a:t>Pat: I’ll give you $20 for those skates. (Offer) </a:t>
            </a:r>
          </a:p>
          <a:p>
            <a:r>
              <a:rPr lang="en-AU" sz="2800" dirty="0"/>
              <a:t>Robin: Well… I’m not sure. (No Acceptance) </a:t>
            </a:r>
          </a:p>
          <a:p>
            <a:r>
              <a:rPr lang="en-AU" sz="2800" dirty="0"/>
              <a:t>Pat: On second thought, I think I’ll buy a new pair instead. (Offer withdrawn) </a:t>
            </a:r>
          </a:p>
          <a:p>
            <a:r>
              <a:rPr lang="en-AU" sz="2800" dirty="0"/>
              <a:t>Robin: No, don’t. I’ll take the $20. (Acceptance too late – there is no contract) </a:t>
            </a:r>
          </a:p>
        </p:txBody>
      </p:sp>
    </p:spTree>
    <p:extLst>
      <p:ext uri="{BB962C8B-B14F-4D97-AF65-F5344CB8AC3E}">
        <p14:creationId xmlns:p14="http://schemas.microsoft.com/office/powerpoint/2010/main" val="2477604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Points to note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3200" dirty="0" smtClean="0"/>
              <a:t>People have a legal right to enter into a contract unless they are under 18 years of age or mentally unfit at the time of signing. </a:t>
            </a:r>
          </a:p>
          <a:p>
            <a:endParaRPr lang="en-AU" sz="3200" dirty="0"/>
          </a:p>
          <a:p>
            <a:r>
              <a:rPr lang="en-AU" sz="3200" dirty="0" smtClean="0"/>
              <a:t>The purpose of the correct must be legal. </a:t>
            </a:r>
            <a:endParaRPr lang="en-AU" sz="3200" dirty="0"/>
          </a:p>
        </p:txBody>
      </p:sp>
    </p:spTree>
    <p:extLst>
      <p:ext uri="{BB962C8B-B14F-4D97-AF65-F5344CB8AC3E}">
        <p14:creationId xmlns:p14="http://schemas.microsoft.com/office/powerpoint/2010/main" val="26478968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Starter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3200" dirty="0" smtClean="0"/>
              <a:t>When did you last make a contract? </a:t>
            </a:r>
            <a:endParaRPr lang="en-AU" sz="3200" dirty="0"/>
          </a:p>
        </p:txBody>
      </p:sp>
    </p:spTree>
    <p:extLst>
      <p:ext uri="{BB962C8B-B14F-4D97-AF65-F5344CB8AC3E}">
        <p14:creationId xmlns:p14="http://schemas.microsoft.com/office/powerpoint/2010/main" val="36842560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Objectives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3600" dirty="0" smtClean="0"/>
              <a:t>Students should be able to: </a:t>
            </a:r>
          </a:p>
          <a:p>
            <a:pPr lvl="1"/>
            <a:r>
              <a:rPr lang="en-AU" sz="3200" dirty="0" smtClean="0"/>
              <a:t>Define what a contract what is </a:t>
            </a:r>
          </a:p>
          <a:p>
            <a:pPr lvl="1"/>
            <a:r>
              <a:rPr lang="en-AU" sz="3200" dirty="0" smtClean="0"/>
              <a:t>Explain the three elements to a valid contract</a:t>
            </a:r>
          </a:p>
          <a:p>
            <a:pPr lvl="1"/>
            <a:r>
              <a:rPr lang="en-AU" sz="3200" dirty="0" smtClean="0"/>
              <a:t>Identify whether a contract exists given certain situations </a:t>
            </a:r>
            <a:endParaRPr lang="en-AU" sz="3200" dirty="0"/>
          </a:p>
        </p:txBody>
      </p:sp>
    </p:spTree>
    <p:extLst>
      <p:ext uri="{BB962C8B-B14F-4D97-AF65-F5344CB8AC3E}">
        <p14:creationId xmlns:p14="http://schemas.microsoft.com/office/powerpoint/2010/main" val="33537770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What is a Contract?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3200" dirty="0" smtClean="0"/>
              <a:t>A legally enforceable agreement between two or more persons or parties. </a:t>
            </a:r>
          </a:p>
          <a:p>
            <a:endParaRPr lang="en-AU" sz="3200" dirty="0"/>
          </a:p>
          <a:p>
            <a:r>
              <a:rPr lang="en-AU" sz="3200" dirty="0" smtClean="0"/>
              <a:t>Outlines the details of agreement and </a:t>
            </a:r>
            <a:r>
              <a:rPr lang="en-AU" sz="3200" i="1" dirty="0" smtClean="0"/>
              <a:t>rights</a:t>
            </a:r>
            <a:r>
              <a:rPr lang="en-AU" sz="3200" dirty="0" smtClean="0"/>
              <a:t> and </a:t>
            </a:r>
            <a:r>
              <a:rPr lang="en-AU" sz="3200" i="1" dirty="0" smtClean="0"/>
              <a:t>responsibilities</a:t>
            </a:r>
            <a:r>
              <a:rPr lang="en-AU" sz="3200" dirty="0" smtClean="0"/>
              <a:t> of each party. </a:t>
            </a:r>
            <a:endParaRPr lang="en-AU" sz="3200" dirty="0"/>
          </a:p>
          <a:p>
            <a:endParaRPr lang="en-AU" sz="3200" dirty="0" smtClean="0"/>
          </a:p>
          <a:p>
            <a:r>
              <a:rPr lang="en-AU" sz="3200" dirty="0" smtClean="0"/>
              <a:t>Most often verbal but agreements involving large sums of money are put in writing. </a:t>
            </a:r>
            <a:endParaRPr lang="en-AU" sz="3200" dirty="0"/>
          </a:p>
        </p:txBody>
      </p:sp>
    </p:spTree>
    <p:extLst>
      <p:ext uri="{BB962C8B-B14F-4D97-AF65-F5344CB8AC3E}">
        <p14:creationId xmlns:p14="http://schemas.microsoft.com/office/powerpoint/2010/main" val="39580354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Example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3200" dirty="0" smtClean="0"/>
              <a:t>Pat </a:t>
            </a:r>
            <a:r>
              <a:rPr lang="en-AU" sz="3200" dirty="0"/>
              <a:t>promises to cut Robin’s lawn once a week and Robin promises to pay Pat $10 per week. Pat and Robin have a contract. </a:t>
            </a:r>
          </a:p>
        </p:txBody>
      </p:sp>
    </p:spTree>
    <p:extLst>
      <p:ext uri="{BB962C8B-B14F-4D97-AF65-F5344CB8AC3E}">
        <p14:creationId xmlns:p14="http://schemas.microsoft.com/office/powerpoint/2010/main" val="17367175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Elements of a Contract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sz="3600" dirty="0" smtClean="0"/>
              <a:t>Three essential elements make a contract legally binding. </a:t>
            </a:r>
          </a:p>
          <a:p>
            <a:pPr lvl="1"/>
            <a:r>
              <a:rPr lang="en-AU" sz="3200" dirty="0" smtClean="0"/>
              <a:t>Offer</a:t>
            </a:r>
          </a:p>
          <a:p>
            <a:pPr lvl="1"/>
            <a:r>
              <a:rPr lang="en-AU" sz="3200" dirty="0" smtClean="0"/>
              <a:t>Acceptance</a:t>
            </a:r>
          </a:p>
          <a:p>
            <a:pPr lvl="1"/>
            <a:r>
              <a:rPr lang="en-AU" sz="3200" dirty="0" smtClean="0"/>
              <a:t>Consideration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9955208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Offer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sz="3200" dirty="0"/>
              <a:t>O</a:t>
            </a:r>
            <a:r>
              <a:rPr lang="en-AU" sz="3200" dirty="0" smtClean="0"/>
              <a:t>ne party offering something of value to another party in the agreement. </a:t>
            </a:r>
          </a:p>
          <a:p>
            <a:r>
              <a:rPr lang="en-AU" sz="3200" dirty="0" smtClean="0"/>
              <a:t>Person making the offer (offeror) must clearly communicate their intention to other party (offeree). </a:t>
            </a:r>
          </a:p>
          <a:p>
            <a:pPr marL="0" indent="0">
              <a:buNone/>
            </a:pPr>
            <a:endParaRPr lang="en-AU" dirty="0" smtClean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6281495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Acceptance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3200" dirty="0" smtClean="0"/>
              <a:t>Offeree agrees to the proposal. </a:t>
            </a:r>
          </a:p>
          <a:p>
            <a:r>
              <a:rPr lang="en-AU" sz="3200" dirty="0" smtClean="0"/>
              <a:t>Involves either written or oral statement or act clearly communicating acceptance. </a:t>
            </a:r>
            <a:endParaRPr lang="en-AU" sz="3200" dirty="0"/>
          </a:p>
        </p:txBody>
      </p:sp>
    </p:spTree>
    <p:extLst>
      <p:ext uri="{BB962C8B-B14F-4D97-AF65-F5344CB8AC3E}">
        <p14:creationId xmlns:p14="http://schemas.microsoft.com/office/powerpoint/2010/main" val="14102640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Consideration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3200" dirty="0" smtClean="0"/>
              <a:t>Each party to the agreement must give up something of value. </a:t>
            </a:r>
          </a:p>
          <a:p>
            <a:r>
              <a:rPr lang="en-AU" sz="3200" dirty="0" smtClean="0"/>
              <a:t>Can include money or promise to do something. </a:t>
            </a:r>
            <a:endParaRPr lang="en-AU" sz="3200" dirty="0"/>
          </a:p>
        </p:txBody>
      </p:sp>
    </p:spTree>
    <p:extLst>
      <p:ext uri="{BB962C8B-B14F-4D97-AF65-F5344CB8AC3E}">
        <p14:creationId xmlns:p14="http://schemas.microsoft.com/office/powerpoint/2010/main" val="24441978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74</TotalTime>
  <Words>362</Words>
  <Application>Microsoft Office PowerPoint</Application>
  <PresentationFormat>On-screen Show (4:3)</PresentationFormat>
  <Paragraphs>45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Clarity</vt:lpstr>
      <vt:lpstr>Contracts</vt:lpstr>
      <vt:lpstr>Starter</vt:lpstr>
      <vt:lpstr>Objectives</vt:lpstr>
      <vt:lpstr>What is a Contract?</vt:lpstr>
      <vt:lpstr>Example</vt:lpstr>
      <vt:lpstr>Elements of a Contract</vt:lpstr>
      <vt:lpstr>Offer</vt:lpstr>
      <vt:lpstr>Acceptance</vt:lpstr>
      <vt:lpstr>Consideration</vt:lpstr>
      <vt:lpstr>Example</vt:lpstr>
      <vt:lpstr>Example</vt:lpstr>
      <vt:lpstr>Points to note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Contracts</dc:title>
  <dc:creator>Michael</dc:creator>
  <cp:lastModifiedBy>Michael</cp:lastModifiedBy>
  <cp:revision>6</cp:revision>
  <dcterms:created xsi:type="dcterms:W3CDTF">2016-10-06T01:16:51Z</dcterms:created>
  <dcterms:modified xsi:type="dcterms:W3CDTF">2016-10-06T04:58:30Z</dcterms:modified>
</cp:coreProperties>
</file>