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6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7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2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7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5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8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0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7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4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F5221-C257-D044-87A6-1A9E4385CA9D}" type="datetimeFigureOut">
              <a:rPr lang="en-US" smtClean="0"/>
              <a:t>10/13/17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B3C1B-4844-F843-8A9E-10DDFE4EC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Separation of Powers Poster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task is to create </a:t>
            </a:r>
            <a:r>
              <a:rPr lang="en-US" smtClean="0"/>
              <a:t>an </a:t>
            </a:r>
            <a:r>
              <a:rPr lang="en-US" smtClean="0"/>
              <a:t>A3 </a:t>
            </a:r>
            <a:r>
              <a:rPr lang="en-US" dirty="0" smtClean="0"/>
              <a:t>poster outlining the 3 branches of government and how they are separated.</a:t>
            </a:r>
          </a:p>
          <a:p>
            <a:r>
              <a:rPr lang="en-US" b="1" dirty="0" smtClean="0"/>
              <a:t>Your poster should include:</a:t>
            </a:r>
          </a:p>
          <a:p>
            <a:pPr lvl="1"/>
            <a:r>
              <a:rPr lang="en-US" dirty="0" smtClean="0"/>
              <a:t>A title: ‘The separation of powers in Australia’</a:t>
            </a:r>
          </a:p>
          <a:p>
            <a:pPr lvl="1"/>
            <a:r>
              <a:rPr lang="en-US" dirty="0" smtClean="0"/>
              <a:t>3 branches of government</a:t>
            </a:r>
          </a:p>
          <a:p>
            <a:pPr lvl="1"/>
            <a:r>
              <a:rPr lang="en-US" dirty="0" smtClean="0"/>
              <a:t>Details of the roles and responsibilities of each branch of government</a:t>
            </a:r>
          </a:p>
          <a:p>
            <a:pPr lvl="1"/>
            <a:r>
              <a:rPr lang="en-US" dirty="0" smtClean="0"/>
              <a:t>Use Source 1 on page 428 as a guide, but add more detail on the roles and responsibilities that are found in 17.3 page 428-429</a:t>
            </a:r>
          </a:p>
          <a:p>
            <a:pPr lvl="1"/>
            <a:r>
              <a:rPr lang="en-US" dirty="0" smtClean="0"/>
              <a:t>If you are confused, see Miss Thayer’s example on the board</a:t>
            </a:r>
          </a:p>
        </p:txBody>
      </p:sp>
    </p:spTree>
    <p:extLst>
      <p:ext uri="{BB962C8B-B14F-4D97-AF65-F5344CB8AC3E}">
        <p14:creationId xmlns:p14="http://schemas.microsoft.com/office/powerpoint/2010/main" val="80156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93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Separation of Powers Poster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of Powers Poster</dc:title>
  <dc:creator>sami thayer</dc:creator>
  <cp:lastModifiedBy>sami thayer</cp:lastModifiedBy>
  <cp:revision>3</cp:revision>
  <dcterms:created xsi:type="dcterms:W3CDTF">2017-10-12T04:34:56Z</dcterms:created>
  <dcterms:modified xsi:type="dcterms:W3CDTF">2017-10-13T04:19:54Z</dcterms:modified>
</cp:coreProperties>
</file>