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-12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5/11/17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5/11/17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5/11/17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5/11/17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5/11/17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5/11/17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5/11/17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5/11/17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5/11/17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5/11/17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5/11/17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5/11/17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Locations and timeline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Ancient </a:t>
            </a:r>
            <a:r>
              <a:rPr lang="en-US" dirty="0" err="1" smtClean="0"/>
              <a:t>Civilisations</a:t>
            </a:r>
            <a:r>
              <a:rPr lang="en-US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868959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33044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On which continents did the most important ancient </a:t>
            </a:r>
            <a:r>
              <a:rPr lang="en-US" dirty="0" err="1" smtClean="0"/>
              <a:t>civilisations</a:t>
            </a:r>
            <a:r>
              <a:rPr lang="en-US" dirty="0" smtClean="0"/>
              <a:t> develop?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343350" cy="4572000"/>
          </a:xfrm>
        </p:spPr>
        <p:txBody>
          <a:bodyPr/>
          <a:lstStyle/>
          <a:p>
            <a:r>
              <a:rPr lang="en-US" dirty="0" smtClean="0"/>
              <a:t>Africa, Europe and Asia </a:t>
            </a:r>
          </a:p>
          <a:p>
            <a:r>
              <a:rPr lang="en-US" dirty="0" smtClean="0"/>
              <a:t>They included ancient Egypt, Greece and Rome in the Mediterranean region</a:t>
            </a:r>
          </a:p>
          <a:p>
            <a:r>
              <a:rPr lang="en-US" dirty="0" smtClean="0"/>
              <a:t>Ancient India and China were located in Asia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5722" y="1821502"/>
            <a:ext cx="4140429" cy="294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952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8030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Did these ancient </a:t>
            </a:r>
            <a:r>
              <a:rPr lang="en-US" dirty="0" err="1" smtClean="0"/>
              <a:t>civilisations</a:t>
            </a:r>
            <a:r>
              <a:rPr lang="en-US" dirty="0" smtClean="0"/>
              <a:t> exist at the same time?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8266" y="1527048"/>
            <a:ext cx="4227406" cy="4572000"/>
          </a:xfrm>
        </p:spPr>
        <p:txBody>
          <a:bodyPr/>
          <a:lstStyle/>
          <a:p>
            <a:r>
              <a:rPr lang="en-US" dirty="0" smtClean="0"/>
              <a:t>No. Some flourished and then disappeared and later become apart of another </a:t>
            </a:r>
            <a:r>
              <a:rPr lang="en-US" dirty="0" err="1" smtClean="0"/>
              <a:t>civilisation</a:t>
            </a:r>
            <a:endParaRPr lang="en-US" dirty="0" smtClean="0"/>
          </a:p>
          <a:p>
            <a:pPr lvl="1"/>
            <a:r>
              <a:rPr lang="en-US" dirty="0" smtClean="0"/>
              <a:t>Ancient Egypt and ancient Greece became apart of the Roman empire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52" y="2219290"/>
            <a:ext cx="4286360" cy="314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52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Ancient Egypt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209678" cy="4572000"/>
          </a:xfrm>
        </p:spPr>
        <p:txBody>
          <a:bodyPr/>
          <a:lstStyle/>
          <a:p>
            <a:r>
              <a:rPr lang="en-US" dirty="0" smtClean="0"/>
              <a:t>Based around the Nile River in northern Africa</a:t>
            </a:r>
          </a:p>
          <a:p>
            <a:r>
              <a:rPr lang="en-US" dirty="0" smtClean="0"/>
              <a:t>One of the world’s first </a:t>
            </a:r>
            <a:r>
              <a:rPr lang="en-US" dirty="0" err="1" smtClean="0"/>
              <a:t>civilisations</a:t>
            </a:r>
            <a:r>
              <a:rPr lang="en-US" dirty="0" smtClean="0"/>
              <a:t> </a:t>
            </a:r>
          </a:p>
          <a:p>
            <a:r>
              <a:rPr lang="en-US" dirty="0" smtClean="0"/>
              <a:t>Ruled by one government from 3100 BCE-30 BCE</a:t>
            </a:r>
          </a:p>
          <a:p>
            <a:r>
              <a:rPr lang="en-US" dirty="0" smtClean="0"/>
              <a:t>There were 31 dynasties and 70 </a:t>
            </a:r>
            <a:r>
              <a:rPr lang="en-US" dirty="0" err="1" smtClean="0"/>
              <a:t>pharoahs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867" y="2233633"/>
            <a:ext cx="3776996" cy="238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249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Ancient 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61556" y="1527048"/>
            <a:ext cx="4244115" cy="4572000"/>
          </a:xfrm>
        </p:spPr>
        <p:txBody>
          <a:bodyPr/>
          <a:lstStyle/>
          <a:p>
            <a:r>
              <a:rPr lang="en-US" dirty="0" smtClean="0"/>
              <a:t>Ruled for 3600 years by dynasties (families)</a:t>
            </a:r>
          </a:p>
          <a:p>
            <a:pPr lvl="1"/>
            <a:r>
              <a:rPr lang="en-US" dirty="0" smtClean="0"/>
              <a:t>The last dynasty ended in 1912</a:t>
            </a:r>
          </a:p>
          <a:p>
            <a:r>
              <a:rPr lang="en-US" dirty="0" smtClean="0"/>
              <a:t>One of the earliest in the world to establish towns and cities</a:t>
            </a:r>
          </a:p>
          <a:p>
            <a:r>
              <a:rPr lang="en-US" dirty="0" smtClean="0"/>
              <a:t>Important technological developments</a:t>
            </a:r>
          </a:p>
          <a:p>
            <a:pPr lvl="1"/>
            <a:r>
              <a:rPr lang="en-US" dirty="0" smtClean="0"/>
              <a:t>Gunpowder and printing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424" y="2252693"/>
            <a:ext cx="4319132" cy="287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234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Ancient India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243096" cy="4572000"/>
          </a:xfrm>
        </p:spPr>
        <p:txBody>
          <a:bodyPr/>
          <a:lstStyle/>
          <a:p>
            <a:r>
              <a:rPr lang="en-US" dirty="0" smtClean="0"/>
              <a:t>Began in the Indus Valley in 3500 BCE</a:t>
            </a:r>
          </a:p>
          <a:p>
            <a:r>
              <a:rPr lang="en-US" dirty="0" smtClean="0"/>
              <a:t>Collection of separate regions and kingdoms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2674" y="3408682"/>
            <a:ext cx="5474236" cy="297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391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Ancient Greece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61556" y="1527048"/>
            <a:ext cx="4244115" cy="4572000"/>
          </a:xfrm>
        </p:spPr>
        <p:txBody>
          <a:bodyPr/>
          <a:lstStyle/>
          <a:p>
            <a:r>
              <a:rPr lang="en-US" dirty="0" smtClean="0"/>
              <a:t>Formed from 3 existing cultures</a:t>
            </a:r>
          </a:p>
          <a:p>
            <a:r>
              <a:rPr lang="en-US" dirty="0" smtClean="0"/>
              <a:t>Only lasted 400 years</a:t>
            </a:r>
          </a:p>
          <a:p>
            <a:pPr lvl="1"/>
            <a:r>
              <a:rPr lang="en-US" dirty="0" smtClean="0"/>
              <a:t>But its legacy (including democracy) influences the Western world today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0" y="2276000"/>
            <a:ext cx="42418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246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Ancient 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61556" y="1527048"/>
            <a:ext cx="4244115" cy="4572000"/>
          </a:xfrm>
        </p:spPr>
        <p:txBody>
          <a:bodyPr/>
          <a:lstStyle/>
          <a:p>
            <a:r>
              <a:rPr lang="en-US" dirty="0" smtClean="0"/>
              <a:t>Lasted 1300 years</a:t>
            </a:r>
          </a:p>
          <a:p>
            <a:r>
              <a:rPr lang="en-US" dirty="0" smtClean="0"/>
              <a:t>Centered around Rome in modern-day Italy.</a:t>
            </a:r>
          </a:p>
          <a:p>
            <a:r>
              <a:rPr lang="en-US" dirty="0" smtClean="0"/>
              <a:t>Conquered the ancient Egyptians and Greeks</a:t>
            </a:r>
          </a:p>
          <a:p>
            <a:r>
              <a:rPr lang="en-US" dirty="0" smtClean="0"/>
              <a:t>Ruled as a monarchy, republic and empire</a:t>
            </a:r>
          </a:p>
          <a:p>
            <a:r>
              <a:rPr lang="en-US" dirty="0" smtClean="0"/>
              <a:t>Strong military and advanced culture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342" y="2225886"/>
            <a:ext cx="4375214" cy="308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1056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26</TotalTime>
  <Words>218</Words>
  <Application>Microsoft Macintosh PowerPoint</Application>
  <PresentationFormat>On-screen Show (4:3)</PresentationFormat>
  <Paragraphs>33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Civic</vt:lpstr>
      <vt:lpstr>Ancient Civilisations:</vt:lpstr>
      <vt:lpstr>On which continents did the most important ancient civilisations develop?</vt:lpstr>
      <vt:lpstr>Did these ancient civilisations exist at the same time?</vt:lpstr>
      <vt:lpstr>Ancient Egypt</vt:lpstr>
      <vt:lpstr>Ancient China</vt:lpstr>
      <vt:lpstr>Ancient India</vt:lpstr>
      <vt:lpstr>Ancient Greece</vt:lpstr>
      <vt:lpstr>Ancient Rome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Ancient Civilisations:</dc:title>
  <dc:creator>Samantha Thayer</dc:creator>
  <cp:lastModifiedBy>Samantha Thayer</cp:lastModifiedBy>
  <cp:revision>6</cp:revision>
  <dcterms:created xsi:type="dcterms:W3CDTF">2017-05-11T00:15:56Z</dcterms:created>
  <dcterms:modified xsi:type="dcterms:W3CDTF">2017-05-11T00:42:32Z</dcterms:modified>
</cp:coreProperties>
</file>