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2/24/17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Topic/Objective:</a:t>
            </a:r>
            <a:br>
              <a:rPr lang="en-US" b="1" u="sng" dirty="0" smtClean="0"/>
            </a:br>
            <a:r>
              <a:rPr lang="en-US" dirty="0" smtClean="0"/>
              <a:t>Long term impacts of the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0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Make sure you address the </a:t>
            </a:r>
            <a:r>
              <a:rPr lang="en-US" sz="2800" i="1" u="sng" dirty="0"/>
              <a:t>essential </a:t>
            </a:r>
            <a:r>
              <a:rPr lang="en-US" sz="2800" dirty="0" smtClean="0"/>
              <a:t>question and </a:t>
            </a:r>
            <a:r>
              <a:rPr lang="en-US" sz="2800" dirty="0"/>
              <a:t>use main ideas we identified in our notes.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complete the summary section in your Cornell style notes</a:t>
            </a:r>
          </a:p>
        </p:txBody>
      </p:sp>
    </p:spTree>
    <p:extLst>
      <p:ext uri="{BB962C8B-B14F-4D97-AF65-F5344CB8AC3E}">
        <p14:creationId xmlns:p14="http://schemas.microsoft.com/office/powerpoint/2010/main" val="332020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the following questions in </a:t>
            </a:r>
            <a:r>
              <a:rPr lang="en-US" smtClean="0"/>
              <a:t>your notebook</a:t>
            </a:r>
            <a:r>
              <a:rPr lang="en-US" dirty="0" smtClean="0"/>
              <a:t>:</a:t>
            </a:r>
          </a:p>
          <a:p>
            <a:r>
              <a:rPr lang="en-US" dirty="0" smtClean="0"/>
              <a:t>Questions 1-6 page 281</a:t>
            </a:r>
          </a:p>
          <a:p>
            <a:r>
              <a:rPr lang="en-US" dirty="0" smtClean="0"/>
              <a:t>Questions 1-7 page 285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Grab a book and read pages </a:t>
            </a:r>
            <a:r>
              <a:rPr lang="en-US" dirty="0" smtClean="0"/>
              <a:t>278-285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3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were the long term effects of the industrial revolution?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0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the Industrial Revolution 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572000"/>
          </a:xfrm>
        </p:spPr>
        <p:txBody>
          <a:bodyPr/>
          <a:lstStyle/>
          <a:p>
            <a:pPr algn="ctr"/>
            <a:r>
              <a:rPr lang="en-US" dirty="0" smtClean="0"/>
              <a:t>The beginning of WWI in 1914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02" y="2400301"/>
            <a:ext cx="6799410" cy="38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7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world population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19424" y="1527047"/>
            <a:ext cx="4286247" cy="48402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100 years since the end of the Industrial Revolution the world population has continued to rise.</a:t>
            </a:r>
          </a:p>
          <a:p>
            <a:pPr lvl="1"/>
            <a:r>
              <a:rPr lang="en-US" dirty="0" smtClean="0"/>
              <a:t>Growth has slowed in </a:t>
            </a:r>
            <a:r>
              <a:rPr lang="en-US" dirty="0" err="1" smtClean="0"/>
              <a:t>industrialised</a:t>
            </a:r>
            <a:r>
              <a:rPr lang="en-US" dirty="0" smtClean="0"/>
              <a:t> nations</a:t>
            </a:r>
          </a:p>
          <a:p>
            <a:pPr lvl="1"/>
            <a:r>
              <a:rPr lang="en-US" dirty="0" smtClean="0"/>
              <a:t>Population is increasing rapidly in the developing world</a:t>
            </a:r>
          </a:p>
          <a:p>
            <a:r>
              <a:rPr lang="en-US" dirty="0" smtClean="0"/>
              <a:t>1801: world population = 1 billion people</a:t>
            </a:r>
          </a:p>
          <a:p>
            <a:r>
              <a:rPr lang="en-US" dirty="0" smtClean="0"/>
              <a:t>2027:  world population estimated to exceed 8 billion people</a:t>
            </a:r>
          </a:p>
          <a:p>
            <a:pPr lvl="1"/>
            <a:r>
              <a:rPr lang="en-US" dirty="0" smtClean="0"/>
              <a:t>Many academics argue this number is unsustainable &amp; placing the resources of the world at risk from overuse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203095"/>
            <a:ext cx="3975392" cy="30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4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9414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did the Industrial Revolution effect global inequality?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50661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colonies of Europe and other parts of the world did not benefit from </a:t>
            </a:r>
            <a:r>
              <a:rPr lang="en-US" dirty="0" err="1" smtClean="0"/>
              <a:t>industrialisation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They were left behind &amp; exploited for their natural resources</a:t>
            </a:r>
          </a:p>
          <a:p>
            <a:r>
              <a:rPr lang="en-US" dirty="0" smtClean="0"/>
              <a:t>Increased global trade has caused developing countries to experience many of the problems of the Industrial Revolution </a:t>
            </a:r>
          </a:p>
          <a:p>
            <a:pPr lvl="1"/>
            <a:r>
              <a:rPr lang="en-US" dirty="0" smtClean="0"/>
              <a:t>Long hours, poor working conditions, child </a:t>
            </a:r>
            <a:r>
              <a:rPr lang="en-US" dirty="0" err="1" smtClean="0"/>
              <a:t>labour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501" y="2257106"/>
            <a:ext cx="4086651" cy="27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1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458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the Industrial Revolution effect the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50661" cy="4572000"/>
          </a:xfrm>
        </p:spPr>
        <p:txBody>
          <a:bodyPr/>
          <a:lstStyle/>
          <a:p>
            <a:r>
              <a:rPr lang="en-US" dirty="0" smtClean="0"/>
              <a:t>New sources of air &amp; water pollution were introduced that we are only now beginning to link to </a:t>
            </a:r>
            <a:r>
              <a:rPr lang="en-US" dirty="0" err="1" smtClean="0"/>
              <a:t>industrialisation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modern world heavily depends on fossil fuels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Coal  and oil</a:t>
            </a:r>
          </a:p>
          <a:p>
            <a:pPr lvl="1"/>
            <a:r>
              <a:rPr lang="en-US" dirty="0" smtClean="0"/>
              <a:t>These fuels are running 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11" y="2273163"/>
            <a:ext cx="4261041" cy="25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4406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the Industrial Revolution effect the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83650" cy="48072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Air pollution created during the Industrial Revolution has long-term effects on the entire planet.</a:t>
            </a:r>
          </a:p>
          <a:p>
            <a:r>
              <a:rPr lang="en-US" dirty="0" smtClean="0"/>
              <a:t>Caused humans to become dependent on carbon fuels (petrol &amp; gas)</a:t>
            </a:r>
          </a:p>
          <a:p>
            <a:pPr lvl="1"/>
            <a:r>
              <a:rPr lang="en-US" dirty="0" smtClean="0"/>
              <a:t>Governments worldwide are trying to find greener sources of energy</a:t>
            </a:r>
          </a:p>
          <a:p>
            <a:r>
              <a:rPr lang="en-US" dirty="0" smtClean="0"/>
              <a:t>China, India &amp; the rest of the developing world have copied </a:t>
            </a:r>
            <a:r>
              <a:rPr lang="en-US" dirty="0" err="1" smtClean="0"/>
              <a:t>industrialised</a:t>
            </a:r>
            <a:r>
              <a:rPr lang="en-US" dirty="0" smtClean="0"/>
              <a:t> nations and are now </a:t>
            </a:r>
            <a:r>
              <a:rPr lang="en-US" b="1" i="1" u="sng" dirty="0" smtClean="0"/>
              <a:t>HUGE</a:t>
            </a:r>
            <a:r>
              <a:rPr lang="en-US" dirty="0" smtClean="0"/>
              <a:t> producers of pollution</a:t>
            </a:r>
          </a:p>
          <a:p>
            <a:r>
              <a:rPr lang="en-US" dirty="0" smtClean="0"/>
              <a:t>It is now widely accepted that pollution has changed Earth’s climate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093" y="1395084"/>
            <a:ext cx="3741059" cy="2070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092" y="3712096"/>
            <a:ext cx="3874643" cy="2246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7643" y="3465875"/>
            <a:ext cx="3508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Pollution in Britain 1850’s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327643" y="6030497"/>
            <a:ext cx="350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Pollution in China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563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155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the Industrial Revolution effect the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2930" y="1527047"/>
            <a:ext cx="4302742" cy="49721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Factories, tanneries, and industrial building were often built along the banks of rivers.</a:t>
            </a:r>
          </a:p>
          <a:p>
            <a:r>
              <a:rPr lang="en-US" dirty="0" smtClean="0"/>
              <a:t>Waste from these buildings &amp; sewers was dumped into rivers, badly polluting the water.</a:t>
            </a:r>
          </a:p>
          <a:p>
            <a:pPr lvl="1"/>
            <a:r>
              <a:rPr lang="en-US" dirty="0" smtClean="0"/>
              <a:t>By 1833 salmon could no longer be found upstream from the London Bridge</a:t>
            </a:r>
          </a:p>
          <a:p>
            <a:r>
              <a:rPr lang="en-US" dirty="0" smtClean="0"/>
              <a:t>Rivers were still used to provide drinking water</a:t>
            </a:r>
          </a:p>
          <a:p>
            <a:pPr lvl="1"/>
            <a:r>
              <a:rPr lang="en-US" dirty="0" smtClean="0"/>
              <a:t>This led to 4 serious cholera outbreaks</a:t>
            </a:r>
          </a:p>
          <a:p>
            <a:r>
              <a:rPr lang="en-US" dirty="0" smtClean="0"/>
              <a:t>Starting in the 1960’s, people began to realize the problems caused by water pollution</a:t>
            </a:r>
          </a:p>
          <a:p>
            <a:pPr lvl="1"/>
            <a:r>
              <a:rPr lang="en-US" dirty="0" smtClean="0"/>
              <a:t>Large areas of land were poisoned, run-off from chemicals entered the water supply, lead entered the food chain,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58" y="2221594"/>
            <a:ext cx="4244172" cy="30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29458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the Industrial Revolution effect the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8365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Forests were cleared to the greatest extent for fuel, building materials, and farmland.</a:t>
            </a:r>
          </a:p>
          <a:p>
            <a:pPr lvl="1"/>
            <a:r>
              <a:rPr lang="en-US" dirty="0" smtClean="0"/>
              <a:t>Rising population needed more buildings &amp; railways</a:t>
            </a:r>
          </a:p>
          <a:p>
            <a:r>
              <a:rPr lang="en-US" dirty="0" smtClean="0"/>
              <a:t>Land was needed for new factories, mills, and housing.</a:t>
            </a:r>
          </a:p>
          <a:p>
            <a:r>
              <a:rPr lang="en-US" dirty="0" smtClean="0"/>
              <a:t>The forests lost contained old-growth trees that had stood for decades</a:t>
            </a:r>
          </a:p>
          <a:p>
            <a:pPr lvl="1"/>
            <a:r>
              <a:rPr lang="en-US" dirty="0" smtClean="0"/>
              <a:t>These trees held together soil or soaked up rain water</a:t>
            </a:r>
          </a:p>
          <a:p>
            <a:pPr lvl="1"/>
            <a:r>
              <a:rPr lang="en-US" dirty="0" smtClean="0"/>
              <a:t>The loss of these trees led to landslides and flooding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02" y="2406295"/>
            <a:ext cx="4377162" cy="27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169</TotalTime>
  <Words>553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Topic/Objective: Long term impacts of the Industrial Revolution</vt:lpstr>
      <vt:lpstr>Essential Question:</vt:lpstr>
      <vt:lpstr>When did the Industrial Revolution end?</vt:lpstr>
      <vt:lpstr>How did the world population change?</vt:lpstr>
      <vt:lpstr>How did the Industrial Revolution effect global inequality?</vt:lpstr>
      <vt:lpstr>How did the Industrial Revolution effect the environment?</vt:lpstr>
      <vt:lpstr>How did the Industrial Revolution effect the environment?</vt:lpstr>
      <vt:lpstr>How did the Industrial Revolution effect the environment?</vt:lpstr>
      <vt:lpstr>How did the Industrial Revolution effect the environment?</vt:lpstr>
      <vt:lpstr>Now complete the summary section in your Cornell style notes</vt:lpstr>
      <vt:lpstr>Grab a book and read pages 278-285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Topic/Objective: Long term impacts of the Industrial Revolution</dc:title>
  <dc:creator>Samantha Thayer</dc:creator>
  <cp:lastModifiedBy>Samantha Thayer</cp:lastModifiedBy>
  <cp:revision>13</cp:revision>
  <dcterms:created xsi:type="dcterms:W3CDTF">2017-02-24T01:47:47Z</dcterms:created>
  <dcterms:modified xsi:type="dcterms:W3CDTF">2017-02-24T04:37:29Z</dcterms:modified>
</cp:coreProperties>
</file>