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  <p:sldId id="264" r:id="rId6"/>
    <p:sldId id="262" r:id="rId7"/>
    <p:sldId id="265" r:id="rId8"/>
    <p:sldId id="257" r:id="rId9"/>
    <p:sldId id="258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1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12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</p:grp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12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AU"/>
              </a:p>
            </p:txBody>
          </p:sp>
        </p:grp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AU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5B8B603-D3E2-4EF7-B10C-08F41C7E27CB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EBAED-9A99-4783-9B1A-2A35FC5A2344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6835A-5DCA-4D7D-809C-3B72E05130D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45C25-D460-4FE6-99B6-7917DF2FFF3F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5ADD9-EF88-4A8B-A6F1-2658FC72A9D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C8F3DC-47AB-4CF4-9A5D-08D52677157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310BC-CDDD-4048-BB08-8102013D1BA1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32EA4-0463-467E-B9BA-90F0E1864B87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B05F5-0E21-49D8-AA15-5A94C123D42D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618FB-BF67-4BED-B79C-454B18B98532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F96A2-365F-4FAA-93A5-38F2C3ADDE55}" type="slidenum">
              <a:rPr lang="en-AU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734145-DCCB-4496-AE5F-0A369D98A310}" type="slidenum">
              <a:rPr lang="en-AU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000" dirty="0" smtClean="0"/>
              <a:t>Year 10 Accounting: Lesson 1 Going into Business</a:t>
            </a:r>
            <a:endParaRPr lang="en-A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Businesses, what are they? </a:t>
            </a:r>
            <a:endParaRPr lang="en-AU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2400" dirty="0"/>
              <a:t>An </a:t>
            </a:r>
            <a:r>
              <a:rPr lang="en-AU" sz="2400" dirty="0" smtClean="0"/>
              <a:t>organisation </a:t>
            </a:r>
            <a:r>
              <a:rPr lang="en-AU" sz="2400" dirty="0"/>
              <a:t>or enterprising entity engaged in commercial, industrial or professional activities</a:t>
            </a:r>
            <a:r>
              <a:rPr lang="en-AU" sz="2400" dirty="0" smtClean="0"/>
              <a:t>​. </a:t>
            </a:r>
            <a:endParaRPr lang="en-AU" sz="2400" dirty="0"/>
          </a:p>
          <a:p>
            <a:pPr marL="0" indent="0">
              <a:buNone/>
            </a:pPr>
            <a:endParaRPr lang="en-AU" sz="2400" dirty="0"/>
          </a:p>
          <a:p>
            <a:r>
              <a:rPr lang="en-AU" sz="2400" dirty="0"/>
              <a:t>They need:​</a:t>
            </a:r>
          </a:p>
          <a:p>
            <a:pPr lvl="1"/>
            <a:r>
              <a:rPr lang="en-AU" sz="1800" dirty="0"/>
              <a:t>Management​</a:t>
            </a:r>
          </a:p>
          <a:p>
            <a:pPr lvl="1"/>
            <a:r>
              <a:rPr lang="en-AU" sz="1800" dirty="0"/>
              <a:t>Investment​</a:t>
            </a:r>
          </a:p>
          <a:p>
            <a:pPr lvl="1"/>
            <a:r>
              <a:rPr lang="en-AU" sz="1800" dirty="0"/>
              <a:t>Customers​</a:t>
            </a:r>
          </a:p>
          <a:p>
            <a:endParaRPr lang="en-AU" sz="2400" dirty="0"/>
          </a:p>
          <a:p>
            <a:r>
              <a:rPr lang="en-AU" sz="2400" dirty="0"/>
              <a:t>They can be:​</a:t>
            </a:r>
          </a:p>
          <a:p>
            <a:pPr lvl="1"/>
            <a:r>
              <a:rPr lang="en-AU" sz="1800" dirty="0"/>
              <a:t>Privately owned​</a:t>
            </a:r>
          </a:p>
          <a:p>
            <a:pPr lvl="1"/>
            <a:r>
              <a:rPr lang="en-AU" sz="1800" dirty="0"/>
              <a:t>Publically owned​</a:t>
            </a:r>
          </a:p>
          <a:p>
            <a:pPr lvl="1"/>
            <a:r>
              <a:rPr lang="en-AU" sz="1800" dirty="0" smtClean="0"/>
              <a:t>Not-for-profit</a:t>
            </a:r>
            <a:endParaRPr lang="en-AU" sz="18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124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do </a:t>
            </a:r>
            <a:r>
              <a:rPr lang="en-AU" dirty="0" smtClean="0"/>
              <a:t>businesses </a:t>
            </a:r>
            <a:r>
              <a:rPr lang="en-AU" dirty="0"/>
              <a:t>fail?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Poor Planning</a:t>
            </a:r>
          </a:p>
          <a:p>
            <a:r>
              <a:rPr lang="en-AU"/>
              <a:t>Cash flow problems</a:t>
            </a:r>
          </a:p>
          <a:p>
            <a:r>
              <a:rPr lang="en-AU"/>
              <a:t>Poor record keeping</a:t>
            </a:r>
          </a:p>
          <a:p>
            <a:r>
              <a:rPr lang="en-AU"/>
              <a:t>Poor management</a:t>
            </a:r>
          </a:p>
          <a:p>
            <a:r>
              <a:rPr lang="en-AU"/>
              <a:t>Undercapitalised</a:t>
            </a:r>
          </a:p>
          <a:p>
            <a:r>
              <a:rPr lang="en-AU"/>
              <a:t>Failure to seek advice</a:t>
            </a:r>
          </a:p>
          <a:p>
            <a:r>
              <a:rPr lang="en-AU"/>
              <a:t>Marketing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dge.alluremedia.com.au/m/k/2012/03/dick_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21496"/>
            <a:ext cx="356490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upload.wikimedia.org/wikipedia/en/4/47/Masters_Home_Improvement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785" y="2557635"/>
            <a:ext cx="42576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30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 dirty="0"/>
              <a:t>What makes a </a:t>
            </a:r>
            <a:r>
              <a:rPr lang="en-AU" sz="4000" dirty="0" smtClean="0"/>
              <a:t>Business </a:t>
            </a:r>
            <a:r>
              <a:rPr lang="en-AU" sz="4000" dirty="0"/>
              <a:t>Successful?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Personality</a:t>
            </a:r>
          </a:p>
          <a:p>
            <a:r>
              <a:rPr lang="en-AU"/>
              <a:t>Management Skills and Experience</a:t>
            </a:r>
          </a:p>
          <a:p>
            <a:r>
              <a:rPr lang="en-AU"/>
              <a:t>Research and Planning</a:t>
            </a:r>
          </a:p>
          <a:p>
            <a:r>
              <a:rPr lang="en-AU"/>
              <a:t>Innovation</a:t>
            </a:r>
          </a:p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Personality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Persistent and determined</a:t>
            </a:r>
          </a:p>
          <a:p>
            <a:r>
              <a:rPr lang="en-AU"/>
              <a:t>Assertive</a:t>
            </a:r>
          </a:p>
          <a:p>
            <a:r>
              <a:rPr lang="en-AU"/>
              <a:t>Resourceful</a:t>
            </a:r>
          </a:p>
          <a:p>
            <a:r>
              <a:rPr lang="en-AU"/>
              <a:t>Initiative </a:t>
            </a:r>
          </a:p>
          <a:p>
            <a:r>
              <a:rPr lang="en-AU"/>
              <a:t>Highly motivated</a:t>
            </a:r>
          </a:p>
          <a:p>
            <a:r>
              <a:rPr lang="en-AU"/>
              <a:t>Independent</a:t>
            </a:r>
          </a:p>
          <a:p>
            <a:r>
              <a:rPr lang="en-AU"/>
              <a:t>Ambitious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sz="4000"/>
              <a:t>Management Skills and Experience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Able to multi-task</a:t>
            </a:r>
          </a:p>
          <a:p>
            <a:r>
              <a:rPr lang="en-AU" dirty="0"/>
              <a:t>Effective people skills</a:t>
            </a:r>
          </a:p>
          <a:p>
            <a:r>
              <a:rPr lang="en-AU" dirty="0"/>
              <a:t>Effective time managers</a:t>
            </a:r>
          </a:p>
          <a:p>
            <a:r>
              <a:rPr lang="en-AU" dirty="0"/>
              <a:t>Financially responsible</a:t>
            </a:r>
          </a:p>
          <a:p>
            <a:r>
              <a:rPr lang="en-AU" dirty="0"/>
              <a:t>Prepared to seek advice </a:t>
            </a:r>
          </a:p>
          <a:p>
            <a:pPr>
              <a:buFont typeface="Wingdings" pitchFamily="2" charset="2"/>
              <a:buNone/>
            </a:pPr>
            <a:r>
              <a:rPr lang="en-AU" dirty="0" smtClean="0"/>
              <a:t>   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Research and 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Identify what customers want</a:t>
            </a:r>
          </a:p>
          <a:p>
            <a:r>
              <a:rPr lang="en-AU"/>
              <a:t>Minimise costs</a:t>
            </a:r>
          </a:p>
          <a:p>
            <a:r>
              <a:rPr lang="en-AU"/>
              <a:t>Plan for the future</a:t>
            </a:r>
          </a:p>
          <a:p>
            <a:pPr>
              <a:buFont typeface="Wingdings" pitchFamily="2" charset="2"/>
              <a:buNone/>
            </a:pPr>
            <a:endParaRPr lang="en-AU"/>
          </a:p>
          <a:p>
            <a:endParaRPr lang="en-AU"/>
          </a:p>
          <a:p>
            <a:pPr>
              <a:buFont typeface="Wingdings" pitchFamily="2" charset="2"/>
              <a:buNone/>
            </a:pPr>
            <a:endParaRPr lang="en-AU"/>
          </a:p>
          <a:p>
            <a:pPr>
              <a:buFont typeface="Wingdings" pitchFamily="2" charset="2"/>
              <a:buNone/>
            </a:pP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Innovation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Change for the better</a:t>
            </a:r>
          </a:p>
          <a:p>
            <a:r>
              <a:rPr lang="en-AU"/>
              <a:t>Look for new market opportunities</a:t>
            </a:r>
          </a:p>
          <a:p>
            <a:r>
              <a:rPr lang="en-AU"/>
              <a:t>Focus on strengths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5C70FFF4DF4240A042EB1699FECA10" ma:contentTypeVersion="" ma:contentTypeDescription="Create a new document." ma:contentTypeScope="" ma:versionID="30e4fac228ccd5e79e9cb1d31521821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910A0F-D155-4BE5-8659-BB97342CA0B9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C945B89-90B8-4708-A7D0-432B14648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8D2AA5C-4D37-4826-8C65-DD17D29239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78</TotalTime>
  <Words>146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Blends</vt:lpstr>
      <vt:lpstr>Year 10 Accounting: Lesson 1 Going into Business</vt:lpstr>
      <vt:lpstr>Businesses, what are they? </vt:lpstr>
      <vt:lpstr>Why do businesses fail?</vt:lpstr>
      <vt:lpstr>PowerPoint Presentation</vt:lpstr>
      <vt:lpstr>What makes a Business Successful?</vt:lpstr>
      <vt:lpstr>Personality</vt:lpstr>
      <vt:lpstr>Management Skills and Experience</vt:lpstr>
      <vt:lpstr>Research and Planning</vt:lpstr>
      <vt:lpstr>Innovation</vt:lpstr>
    </vt:vector>
  </TitlesOfParts>
  <Company>Hale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 Success and Failure</dc:title>
  <dc:creator>Ken Moir</dc:creator>
  <cp:lastModifiedBy>BARTOSIAK Michael</cp:lastModifiedBy>
  <cp:revision>9</cp:revision>
  <dcterms:created xsi:type="dcterms:W3CDTF">2006-02-13T06:38:27Z</dcterms:created>
  <dcterms:modified xsi:type="dcterms:W3CDTF">2016-02-03T23:29:49Z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0x010100925C70FFF4DF4240A042EB1699FECA10</vt:lpwstr>
  </property>
</Properties>
</file>