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6"/>
  </p:normalViewPr>
  <p:slideViewPr>
    <p:cSldViewPr snapToGrid="0" snapToObjects="1">
      <p:cViewPr varScale="1">
        <p:scale>
          <a:sx n="106" d="100"/>
          <a:sy n="106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b0jG8jJCMfU" TargetMode="External"/><Relationship Id="rId3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NEGATIVE IMPACTS OF TRANSNATIONAL CORPORATIONS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53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141" y="120317"/>
            <a:ext cx="10178322" cy="6593304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en-US" b="1" u="sng" dirty="0" smtClean="0"/>
              <a:t>Environmental Concerns</a:t>
            </a:r>
          </a:p>
          <a:p>
            <a:pPr lvl="1"/>
            <a:r>
              <a:rPr lang="en-US" sz="2000" dirty="0" smtClean="0"/>
              <a:t>TNS’s contribute to pollution and cause damage to the atmosphere, water and land. </a:t>
            </a:r>
          </a:p>
          <a:p>
            <a:pPr lvl="1"/>
            <a:r>
              <a:rPr lang="en-US" sz="2000" dirty="0" smtClean="0"/>
              <a:t>Leave behind large carbon footprint</a:t>
            </a:r>
          </a:p>
          <a:p>
            <a:pPr lvl="1"/>
            <a:r>
              <a:rPr lang="en-US" sz="2000" dirty="0" smtClean="0"/>
              <a:t>Agricultural lands, wildlife and habitats are lost </a:t>
            </a:r>
          </a:p>
          <a:p>
            <a:r>
              <a:rPr lang="en-US" dirty="0" smtClean="0"/>
              <a:t>2. </a:t>
            </a:r>
            <a:r>
              <a:rPr lang="en-US" b="1" u="sng" dirty="0" smtClean="0"/>
              <a:t>Taking advantage of </a:t>
            </a:r>
            <a:r>
              <a:rPr lang="en-US" b="1" u="sng" dirty="0" err="1" smtClean="0"/>
              <a:t>labour</a:t>
            </a:r>
            <a:r>
              <a:rPr lang="en-US" b="1" u="sng" dirty="0" smtClean="0"/>
              <a:t> sources</a:t>
            </a:r>
          </a:p>
          <a:p>
            <a:pPr lvl="1"/>
            <a:r>
              <a:rPr lang="en-US" sz="2000" dirty="0" smtClean="0"/>
              <a:t>Exploit cheap, flexible, non-</a:t>
            </a:r>
            <a:r>
              <a:rPr lang="en-US" sz="2000" dirty="0" err="1" smtClean="0"/>
              <a:t>unionised</a:t>
            </a:r>
            <a:r>
              <a:rPr lang="en-US" sz="2000" dirty="0" smtClean="0"/>
              <a:t> </a:t>
            </a:r>
            <a:r>
              <a:rPr lang="en-US" sz="2000" dirty="0" err="1" smtClean="0"/>
              <a:t>labour</a:t>
            </a:r>
            <a:r>
              <a:rPr lang="en-US" sz="2000" dirty="0" smtClean="0"/>
              <a:t> forces</a:t>
            </a:r>
          </a:p>
          <a:p>
            <a:pPr lvl="1"/>
            <a:r>
              <a:rPr lang="en-US" sz="2000" dirty="0" smtClean="0"/>
              <a:t>Take advantage of low or non existent minimum wages</a:t>
            </a:r>
          </a:p>
          <a:p>
            <a:pPr lvl="1"/>
            <a:r>
              <a:rPr lang="en-US" sz="2000" dirty="0" smtClean="0"/>
              <a:t>Low wages = cheaper production costs &amp; higher profits</a:t>
            </a:r>
          </a:p>
          <a:p>
            <a:r>
              <a:rPr lang="en-US" dirty="0" smtClean="0"/>
              <a:t>3. </a:t>
            </a:r>
            <a:r>
              <a:rPr lang="en-US" b="1" u="sng" dirty="0" smtClean="0"/>
              <a:t>Competition</a:t>
            </a:r>
          </a:p>
          <a:p>
            <a:pPr lvl="1"/>
            <a:r>
              <a:rPr lang="en-US" sz="2000" dirty="0" smtClean="0"/>
              <a:t>TNC’s are in direct competition with local business</a:t>
            </a:r>
          </a:p>
          <a:p>
            <a:pPr lvl="1"/>
            <a:r>
              <a:rPr lang="en-US" sz="2000" dirty="0" smtClean="0"/>
              <a:t>Can cause local/small business to shut down because they are less efficient</a:t>
            </a:r>
          </a:p>
          <a:p>
            <a:pPr lvl="1"/>
            <a:r>
              <a:rPr lang="en-US" sz="2000" dirty="0" smtClean="0"/>
              <a:t>TNC often relocate to other countries, making local people redundant</a:t>
            </a:r>
          </a:p>
          <a:p>
            <a:r>
              <a:rPr lang="en-US" dirty="0" smtClean="0"/>
              <a:t>4. </a:t>
            </a:r>
            <a:r>
              <a:rPr lang="en-US" b="1" u="sng" dirty="0" err="1" smtClean="0"/>
              <a:t>Urbanisation</a:t>
            </a:r>
            <a:endParaRPr lang="en-US" b="1" u="sng" dirty="0" smtClean="0"/>
          </a:p>
          <a:p>
            <a:pPr lvl="1"/>
            <a:r>
              <a:rPr lang="en-US" sz="2000" dirty="0" smtClean="0"/>
              <a:t>Younger workers migrate to the city from rural communities</a:t>
            </a:r>
          </a:p>
          <a:p>
            <a:pPr lvl="1"/>
            <a:r>
              <a:rPr lang="en-US" sz="2000" dirty="0" smtClean="0"/>
              <a:t>Loss of people who can work in rural areas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845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803" y="5182985"/>
            <a:ext cx="10178322" cy="1492132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www.youtube.com/watch?v=b0jG8jJCMfU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531" y="0"/>
            <a:ext cx="6812865" cy="502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00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TASK: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1. Read Jacaranda 2.3</a:t>
            </a:r>
          </a:p>
          <a:p>
            <a:pPr lvl="1"/>
            <a:r>
              <a:rPr lang="en-US" sz="3600" dirty="0" smtClean="0"/>
              <a:t>Answer questions 1-5</a:t>
            </a:r>
          </a:p>
          <a:p>
            <a:r>
              <a:rPr lang="en-US" sz="3600" dirty="0" smtClean="0"/>
              <a:t>2. Read Jacaranda 2.4</a:t>
            </a:r>
          </a:p>
          <a:p>
            <a:pPr lvl="1"/>
            <a:r>
              <a:rPr lang="en-US" sz="3600" dirty="0" smtClean="0"/>
              <a:t>Answer questions 1, 2, 3, 4, 5, 7, 8, 9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983919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51</TotalTime>
  <Words>160</Words>
  <Application>Microsoft Macintosh PowerPoint</Application>
  <PresentationFormat>Widescreen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Gill Sans MT</vt:lpstr>
      <vt:lpstr>Impact</vt:lpstr>
      <vt:lpstr>Arial</vt:lpstr>
      <vt:lpstr>Badge</vt:lpstr>
      <vt:lpstr>NEGATIVE IMPACTS OF TRANSNATIONAL CORPORATIONS</vt:lpstr>
      <vt:lpstr>PowerPoint Presentation</vt:lpstr>
      <vt:lpstr>https://www.youtube.com/watch?v=b0jG8jJCMfU </vt:lpstr>
      <vt:lpstr>TASK: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NEGATIVE IMPACTS OF TRANSNATIONAL CORPORATIONS</dc:title>
  <dc:creator>sami thayer</dc:creator>
  <cp:lastModifiedBy>sami thayer</cp:lastModifiedBy>
  <cp:revision>7</cp:revision>
  <dcterms:created xsi:type="dcterms:W3CDTF">2017-10-24T03:06:37Z</dcterms:created>
  <dcterms:modified xsi:type="dcterms:W3CDTF">2017-10-24T03:58:23Z</dcterms:modified>
</cp:coreProperties>
</file>