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17" r:id="rId3"/>
    <p:sldId id="257" r:id="rId4"/>
    <p:sldId id="314" r:id="rId5"/>
    <p:sldId id="315" r:id="rId6"/>
    <p:sldId id="318" r:id="rId7"/>
    <p:sldId id="316" r:id="rId8"/>
    <p:sldId id="31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92" autoAdjust="0"/>
  </p:normalViewPr>
  <p:slideViewPr>
    <p:cSldViewPr>
      <p:cViewPr varScale="1">
        <p:scale>
          <a:sx n="70" d="100"/>
          <a:sy n="70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217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3/06/2014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8800" dirty="0" smtClean="0"/>
              <a:t>Origins of Democracy</a:t>
            </a:r>
            <a:endParaRPr lang="en-AU" sz="88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AU" dirty="0" smtClean="0"/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8" name="Picture 4" descr="http://euobserver.com/media/src/a089a32f3e9ae96ded7913196ac1f8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704263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Democracy and many other ruling systems originated in Ancient Greece</a:t>
            </a:r>
          </a:p>
          <a:p>
            <a:endParaRPr lang="en-AU" sz="2400" dirty="0" smtClean="0"/>
          </a:p>
          <a:p>
            <a:r>
              <a:rPr lang="en-AU" sz="2400" dirty="0" smtClean="0"/>
              <a:t>Greece occupies a small, mountainous peninsula</a:t>
            </a:r>
          </a:p>
          <a:p>
            <a:endParaRPr lang="en-AU" sz="2400" dirty="0" smtClean="0"/>
          </a:p>
          <a:p>
            <a:r>
              <a:rPr lang="en-AU" sz="2400" dirty="0" smtClean="0"/>
              <a:t>Greek communities were separated by mountains and water – this isolation resulted in different ruling systems developing</a:t>
            </a:r>
            <a:endParaRPr lang="en-AU" sz="2500" dirty="0" smtClean="0"/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Greek communities were separated into city states – </a:t>
            </a:r>
            <a:r>
              <a:rPr lang="en-AU" sz="2400" i="1" dirty="0" smtClean="0"/>
              <a:t>Polis</a:t>
            </a:r>
          </a:p>
          <a:p>
            <a:endParaRPr lang="en-AU" sz="2400" i="1" dirty="0" smtClean="0"/>
          </a:p>
          <a:p>
            <a:r>
              <a:rPr lang="en-AU" sz="2400" dirty="0" smtClean="0"/>
              <a:t>Politics means: the things of the polis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Greece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5" descr="greekc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All political, social and religious activities took place in the polis</a:t>
            </a:r>
          </a:p>
          <a:p>
            <a:endParaRPr lang="en-AU" sz="2400" dirty="0" smtClean="0"/>
          </a:p>
          <a:p>
            <a:r>
              <a:rPr lang="en-AU" sz="2400" dirty="0" smtClean="0"/>
              <a:t>Words derived from polis:</a:t>
            </a:r>
          </a:p>
          <a:p>
            <a:pPr lvl="1"/>
            <a:r>
              <a:rPr lang="en-AU" sz="2000" dirty="0" smtClean="0"/>
              <a:t>Politics</a:t>
            </a:r>
          </a:p>
          <a:p>
            <a:pPr lvl="1"/>
            <a:r>
              <a:rPr lang="en-AU" sz="2000" dirty="0" smtClean="0"/>
              <a:t>Metropolis</a:t>
            </a:r>
          </a:p>
          <a:p>
            <a:pPr lvl="1"/>
            <a:r>
              <a:rPr lang="en-AU" sz="2000" dirty="0" smtClean="0"/>
              <a:t>Cosmopolitan</a:t>
            </a:r>
          </a:p>
          <a:p>
            <a:pPr lvl="1"/>
            <a:r>
              <a:rPr lang="en-AU" sz="2000" dirty="0" smtClean="0"/>
              <a:t>Police</a:t>
            </a:r>
          </a:p>
          <a:p>
            <a:endParaRPr lang="en-AU" sz="2400" dirty="0" smtClean="0"/>
          </a:p>
          <a:p>
            <a:r>
              <a:rPr lang="en-AU" sz="2400" dirty="0" smtClean="0"/>
              <a:t>The running of the polis was done in a variety of ways</a:t>
            </a:r>
            <a:r>
              <a:rPr lang="en-AU" sz="2400" smtClean="0"/>
              <a:t>, </a:t>
            </a:r>
            <a:r>
              <a:rPr lang="en-AU" sz="2400" smtClean="0"/>
              <a:t>such as:</a:t>
            </a:r>
            <a:endParaRPr lang="en-AU" sz="2400" dirty="0" smtClean="0"/>
          </a:p>
          <a:p>
            <a:pPr lvl="1"/>
            <a:r>
              <a:rPr lang="en-AU" sz="2100" dirty="0" smtClean="0"/>
              <a:t>Oligarchy</a:t>
            </a:r>
          </a:p>
          <a:p>
            <a:pPr lvl="1"/>
            <a:r>
              <a:rPr lang="en-AU" sz="2100" dirty="0" smtClean="0"/>
              <a:t>Tyranny</a:t>
            </a:r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Democracy was another: </a:t>
            </a:r>
          </a:p>
          <a:p>
            <a:pPr lvl="1"/>
            <a:r>
              <a:rPr lang="en-AU" sz="2000" i="1" dirty="0" smtClean="0"/>
              <a:t>Demos – 	People</a:t>
            </a:r>
          </a:p>
          <a:p>
            <a:pPr lvl="1"/>
            <a:r>
              <a:rPr lang="en-AU" sz="2000" i="1" dirty="0" err="1" smtClean="0"/>
              <a:t>Cracy</a:t>
            </a:r>
            <a:r>
              <a:rPr lang="en-AU" sz="2000" i="1" dirty="0" smtClean="0"/>
              <a:t> - 	rule</a:t>
            </a:r>
          </a:p>
          <a:p>
            <a:endParaRPr lang="en-AU" sz="2400" i="1" dirty="0" smtClean="0"/>
          </a:p>
          <a:p>
            <a:r>
              <a:rPr lang="en-AU" sz="2400" dirty="0" smtClean="0"/>
              <a:t>Rule of the people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Polis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1746" name="Picture 2" descr="http://byrneathens.files.wordpress.com/2011/11/cropped-dodwell_partheno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6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The people who were allowed to rule were Athenian adult male citizens</a:t>
            </a:r>
          </a:p>
          <a:p>
            <a:endParaRPr lang="en-AU" sz="2400" dirty="0" smtClean="0"/>
          </a:p>
          <a:p>
            <a:r>
              <a:rPr lang="en-AU" sz="2400" dirty="0" smtClean="0"/>
              <a:t>About 10 – 20% of the population</a:t>
            </a:r>
          </a:p>
          <a:p>
            <a:endParaRPr lang="en-AU" sz="2400" dirty="0" smtClean="0"/>
          </a:p>
          <a:p>
            <a:r>
              <a:rPr lang="en-AU" sz="2400" dirty="0" smtClean="0"/>
              <a:t>Children, women, slaves, foreigners had no political voice</a:t>
            </a:r>
          </a:p>
          <a:p>
            <a:endParaRPr lang="en-AU" sz="2400" i="1" dirty="0" smtClean="0"/>
          </a:p>
          <a:p>
            <a:r>
              <a:rPr lang="en-AU" sz="2400" dirty="0" smtClean="0"/>
              <a:t>These citizens met about 40 times a year to debate and decide public issues</a:t>
            </a:r>
          </a:p>
          <a:p>
            <a:endParaRPr lang="en-AU" sz="2400" dirty="0" smtClean="0"/>
          </a:p>
          <a:p>
            <a:r>
              <a:rPr lang="en-AU" sz="2400" dirty="0" smtClean="0"/>
              <a:t>Declared war, signed treaties, spent taxes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Democracy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2772" name="Picture 4" descr="http://i976.photobucket.com/albums/ae243/jhmatt980/KH%20AAR/RomanSen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40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869</TotalTime>
  <Words>158</Words>
  <Application>Microsoft Office PowerPoint</Application>
  <PresentationFormat>On-screen Show (4:3)</PresentationFormat>
  <Paragraphs>57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Origins of Democracy</vt:lpstr>
      <vt:lpstr>PowerPoint Presentation</vt:lpstr>
      <vt:lpstr>Greece</vt:lpstr>
      <vt:lpstr>PowerPoint Presentation</vt:lpstr>
      <vt:lpstr>Polis</vt:lpstr>
      <vt:lpstr>PowerPoint Presentation</vt:lpstr>
      <vt:lpstr>Democracy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WILLIAMS Dane</cp:lastModifiedBy>
  <cp:revision>139</cp:revision>
  <dcterms:created xsi:type="dcterms:W3CDTF">2013-06-03T00:43:59Z</dcterms:created>
  <dcterms:modified xsi:type="dcterms:W3CDTF">2014-06-03T02:51:30Z</dcterms:modified>
</cp:coreProperties>
</file>