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12" r:id="rId3"/>
    <p:sldId id="310" r:id="rId4"/>
    <p:sldId id="311" r:id="rId5"/>
    <p:sldId id="283" r:id="rId6"/>
    <p:sldId id="284" r:id="rId7"/>
    <p:sldId id="270" r:id="rId8"/>
    <p:sldId id="314" r:id="rId9"/>
    <p:sldId id="313" r:id="rId10"/>
    <p:sldId id="303" r:id="rId11"/>
    <p:sldId id="286" r:id="rId12"/>
    <p:sldId id="317" r:id="rId13"/>
    <p:sldId id="320" r:id="rId14"/>
    <p:sldId id="32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2" autoAdjust="0"/>
    <p:restoredTop sz="77628" autoAdjust="0"/>
  </p:normalViewPr>
  <p:slideViewPr>
    <p:cSldViewPr>
      <p:cViewPr varScale="1">
        <p:scale>
          <a:sx n="80" d="100"/>
          <a:sy n="80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C25AC686-160F-4276-9A0E-08AB57622CD5}" type="datetimeFigureOut">
              <a:rPr lang="en-AU"/>
              <a:pPr>
                <a:defRPr/>
              </a:pPr>
              <a:t>20/10/2014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81560A74-4941-4C34-B510-432ABD72C82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5860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000" dirty="0" smtClean="0"/>
              <a:t>Scale: The concept of scale is about the way that geographical phenomena can be examined at different spatial levels</a:t>
            </a:r>
          </a:p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AU" sz="1000" dirty="0" smtClean="0">
                <a:latin typeface="Times New Roman" pitchFamily="18" charset="0"/>
                <a:cs typeface="Times New Roman" pitchFamily="18" charset="0"/>
              </a:rPr>
              <a:t>Classify – to arrange into groups. Easier to identify,</a:t>
            </a:r>
            <a:r>
              <a:rPr lang="en-AU" sz="1000" baseline="0" dirty="0" smtClean="0">
                <a:latin typeface="Times New Roman" pitchFamily="18" charset="0"/>
                <a:cs typeface="Times New Roman" pitchFamily="18" charset="0"/>
              </a:rPr>
              <a:t> study and explore effectively. </a:t>
            </a: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60A74-4941-4C34-B510-432ABD72C826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0134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Biotic – Living</a:t>
            </a:r>
          </a:p>
          <a:p>
            <a:r>
              <a:rPr lang="en-AU" dirty="0" smtClean="0"/>
              <a:t>Abiotic</a:t>
            </a:r>
            <a:r>
              <a:rPr lang="en-AU" baseline="0" dirty="0" smtClean="0"/>
              <a:t> – </a:t>
            </a:r>
            <a:r>
              <a:rPr lang="en-AU" baseline="0" smtClean="0"/>
              <a:t>Non Living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60A74-4941-4C34-B510-432ABD72C826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4141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sz="1000" dirty="0" smtClean="0">
                <a:latin typeface="Times New Roman" pitchFamily="18" charset="0"/>
                <a:cs typeface="Times New Roman" pitchFamily="18" charset="0"/>
              </a:rPr>
              <a:t>What impact do you think latitude has on this?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Graphic Organiser activity.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60A74-4941-4C34-B510-432ABD72C826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1563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26531E7-EE9D-4026-B647-6E0229781E3C}" type="datetimeFigureOut">
              <a:rPr lang="en-AU"/>
              <a:pPr>
                <a:defRPr/>
              </a:pPr>
              <a:t>20/10/2014</a:t>
            </a:fld>
            <a:endParaRPr lang="en-AU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DECF80A-EBC8-4DEF-BD13-CB6EA9489CD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B6804-479B-4927-959E-6CAA7CFDED9C}" type="datetimeFigureOut">
              <a:rPr lang="en-AU"/>
              <a:pPr>
                <a:defRPr/>
              </a:pPr>
              <a:t>20/10/2014</a:t>
            </a:fld>
            <a:endParaRPr lang="en-A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A741E-48DF-491E-A48A-829CCA91728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904F8-B742-40C4-95F2-FC34DBC35397}" type="datetimeFigureOut">
              <a:rPr lang="en-AU"/>
              <a:pPr>
                <a:defRPr/>
              </a:pPr>
              <a:t>20/10/2014</a:t>
            </a:fld>
            <a:endParaRPr lang="en-A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3A8E-9F7D-430E-B9B0-981C4C8E034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BD2CB-5427-4B58-A591-DC25161F66C9}" type="datetimeFigureOut">
              <a:rPr lang="en-AU"/>
              <a:pPr>
                <a:defRPr/>
              </a:pPr>
              <a:t>20/10/2014</a:t>
            </a:fld>
            <a:endParaRPr lang="en-A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0E9DD-48A1-4C1A-AFA4-192147474D2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915B23-E702-459E-A8DF-6C55FD7F06DB}" type="datetimeFigureOut">
              <a:rPr lang="en-AU"/>
              <a:pPr>
                <a:defRPr/>
              </a:pPr>
              <a:t>20/10/2014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D483A3-0950-4942-86CC-F561BCD4220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8D8386-EF2A-4853-80DB-CC656794319F}" type="datetimeFigureOut">
              <a:rPr lang="en-AU"/>
              <a:pPr>
                <a:defRPr/>
              </a:pPr>
              <a:t>20/10/2014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8156DF-1622-483E-A293-CB9C247A2DB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429735-35C6-4449-A748-6AB4F4FA8D49}" type="datetimeFigureOut">
              <a:rPr lang="en-AU"/>
              <a:pPr>
                <a:defRPr/>
              </a:pPr>
              <a:t>20/10/2014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AF7449-957E-4497-A9B1-9F0AA7A7201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285363-3907-4DBB-BA9D-718C8F1ED157}" type="datetimeFigureOut">
              <a:rPr lang="en-AU"/>
              <a:pPr>
                <a:defRPr/>
              </a:pPr>
              <a:t>20/10/2014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A8E0C1-6312-4F3D-96DC-DEBE0F80BF5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89028-F2B2-47D6-8387-264F17D300E5}" type="datetimeFigureOut">
              <a:rPr lang="en-AU"/>
              <a:pPr>
                <a:defRPr/>
              </a:pPr>
              <a:t>20/10/2014</a:t>
            </a:fld>
            <a:endParaRPr lang="en-A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4C97A-BABA-4C90-93F9-038CD205361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80BBA7-28FF-46B2-9344-F9AC650319B0}" type="datetimeFigureOut">
              <a:rPr lang="en-AU"/>
              <a:pPr>
                <a:defRPr/>
              </a:pPr>
              <a:t>20/10/2014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C71ADC-83A1-4707-BF46-73922AF2459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4D1FE0F-637D-4DC4-B20F-3204BC48A4C1}" type="datetimeFigureOut">
              <a:rPr lang="en-AU"/>
              <a:pPr>
                <a:defRPr/>
              </a:pPr>
              <a:t>20/10/2014</a:t>
            </a:fld>
            <a:endParaRPr lang="en-AU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60A5E3C-D2ED-4645-B063-22280C41909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554348A-4B3B-472C-BC20-A08B82D7EC78}" type="datetimeFigureOut">
              <a:rPr lang="en-AU"/>
              <a:pPr>
                <a:defRPr/>
              </a:pPr>
              <a:t>20/10/2014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90CBD44-199B-4D5A-A6DC-9ABFB1791B0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73" r:id="rId3"/>
    <p:sldLayoutId id="2147483674" r:id="rId4"/>
    <p:sldLayoutId id="2147483675" r:id="rId5"/>
    <p:sldLayoutId id="2147483676" r:id="rId6"/>
    <p:sldLayoutId id="2147483669" r:id="rId7"/>
    <p:sldLayoutId id="2147483677" r:id="rId8"/>
    <p:sldLayoutId id="2147483678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tx1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tx1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tx1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7200" dirty="0" smtClean="0"/>
              <a:t>Geography: Biomes</a:t>
            </a:r>
            <a:endParaRPr lang="en-AU" sz="7200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en-AU" dirty="0" smtClean="0"/>
          </a:p>
        </p:txBody>
      </p:sp>
      <p:pic>
        <p:nvPicPr>
          <p:cNvPr id="21506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AU" sz="1200" dirty="0" smtClean="0"/>
              <a:t>		</a:t>
            </a:r>
            <a:r>
              <a:rPr lang="en-AU" sz="1200" b="1" dirty="0" smtClean="0"/>
              <a:t>Biosphere</a:t>
            </a:r>
            <a:r>
              <a:rPr lang="en-AU" sz="1200" dirty="0" smtClean="0"/>
              <a:t> – All Biomes combined</a:t>
            </a:r>
          </a:p>
          <a:p>
            <a:pPr marL="109537" indent="0">
              <a:buNone/>
            </a:pPr>
            <a:r>
              <a:rPr lang="en-AU" sz="1200" dirty="0" smtClean="0"/>
              <a:t/>
            </a:r>
            <a:br>
              <a:rPr lang="en-AU" sz="1200" dirty="0" smtClean="0"/>
            </a:br>
            <a:r>
              <a:rPr lang="en-AU" sz="1200" b="1" dirty="0" smtClean="0"/>
              <a:t>Biome</a:t>
            </a:r>
            <a:r>
              <a:rPr lang="en-AU" sz="1200" dirty="0" smtClean="0"/>
              <a:t> – </a:t>
            </a:r>
            <a:r>
              <a:rPr lang="en-AU" sz="1200" dirty="0"/>
              <a:t>is a set of ecosystems sharing similar characteristics with their abiotic factors adapted to their </a:t>
            </a:r>
            <a:r>
              <a:rPr lang="en-AU" sz="1200" dirty="0" smtClean="0"/>
              <a:t>environments, classified by the predominant plant or climate type</a:t>
            </a:r>
            <a:br>
              <a:rPr lang="en-AU" sz="1200" dirty="0" smtClean="0"/>
            </a:br>
            <a:endParaRPr lang="en-AU" sz="1200" dirty="0" smtClean="0"/>
          </a:p>
          <a:p>
            <a:pPr marL="109537" indent="0">
              <a:buNone/>
            </a:pPr>
            <a:r>
              <a:rPr lang="en-AU" sz="1200" b="1" dirty="0" smtClean="0"/>
              <a:t>Ecosystem</a:t>
            </a:r>
            <a:r>
              <a:rPr lang="en-AU" sz="1200" dirty="0" smtClean="0"/>
              <a:t> -  </a:t>
            </a:r>
            <a:r>
              <a:rPr lang="en-AU" sz="1200" dirty="0"/>
              <a:t>An ecosystem includes all of the living things (plants, animals and organisms) in a given area, interacting with each other, and also with their non-living environments (weather, earth, sun, soil, climate, atmosphere)</a:t>
            </a:r>
            <a:endParaRPr lang="en-AU" sz="1200" dirty="0" smtClean="0"/>
          </a:p>
          <a:p>
            <a:pPr marL="109537" indent="0">
              <a:buNone/>
            </a:pPr>
            <a:r>
              <a:rPr lang="en-AU" sz="1200" dirty="0" smtClean="0"/>
              <a:t/>
            </a:r>
            <a:br>
              <a:rPr lang="en-AU" sz="1200" dirty="0" smtClean="0"/>
            </a:br>
            <a:endParaRPr lang="en-AU" sz="1200" dirty="0" smtClean="0"/>
          </a:p>
          <a:p>
            <a:pPr marL="109537" indent="0">
              <a:buNone/>
            </a:pPr>
            <a:r>
              <a:rPr lang="en-AU" sz="1200" b="1" dirty="0" smtClean="0"/>
              <a:t>Community</a:t>
            </a:r>
            <a:r>
              <a:rPr lang="en-AU" sz="1200" dirty="0" smtClean="0"/>
              <a:t> – </a:t>
            </a:r>
            <a:r>
              <a:rPr lang="en-AU" sz="1200" dirty="0"/>
              <a:t>all the populations in a specific area at a given time. A community includes populations of organisms of different species</a:t>
            </a:r>
            <a:r>
              <a:rPr lang="en-AU" sz="1200" dirty="0" smtClean="0"/>
              <a:t/>
            </a:r>
            <a:br>
              <a:rPr lang="en-AU" sz="1200" dirty="0" smtClean="0"/>
            </a:br>
            <a:endParaRPr lang="en-AU" sz="1200" dirty="0" smtClean="0"/>
          </a:p>
          <a:p>
            <a:pPr marL="109537" indent="0">
              <a:buNone/>
            </a:pPr>
            <a:r>
              <a:rPr lang="en-AU" sz="1200" b="1" dirty="0" smtClean="0"/>
              <a:t>Population</a:t>
            </a:r>
            <a:r>
              <a:rPr lang="en-AU" sz="1200" dirty="0" smtClean="0"/>
              <a:t> - </a:t>
            </a:r>
            <a:r>
              <a:rPr lang="en-AU" sz="1200" dirty="0"/>
              <a:t>A group of individuals of a given species that live in a specific geographic area at a given time. </a:t>
            </a:r>
            <a:endParaRPr lang="en-AU" sz="1200" dirty="0" smtClean="0"/>
          </a:p>
          <a:p>
            <a:pPr marL="109537" indent="0">
              <a:buNone/>
            </a:pPr>
            <a:endParaRPr lang="en-AU" sz="1200" dirty="0" smtClean="0"/>
          </a:p>
          <a:p>
            <a:pPr marL="109537" indent="0">
              <a:buNone/>
            </a:pPr>
            <a:r>
              <a:rPr lang="en-AU" sz="1200" b="1" dirty="0" smtClean="0"/>
              <a:t>Individual Species and Organisms</a:t>
            </a:r>
          </a:p>
          <a:p>
            <a:pPr marL="109537" indent="0">
              <a:buNone/>
            </a:pPr>
            <a:endParaRPr lang="en-AU" sz="2400" dirty="0" smtClean="0"/>
          </a:p>
          <a:p>
            <a:pPr marL="109537" indent="0">
              <a:buNone/>
            </a:pPr>
            <a:endParaRPr lang="en-AU" sz="2400" dirty="0" smtClean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</a:t>
            </a:r>
            <a:endParaRPr lang="en-AU" dirty="0"/>
          </a:p>
        </p:txBody>
      </p:sp>
      <p:pic>
        <p:nvPicPr>
          <p:cNvPr id="4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475656" cy="1412777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03648" y="260648"/>
            <a:ext cx="7499176" cy="115699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The Biosphere</a:t>
            </a:r>
            <a:endParaRPr kumimoji="0" lang="en-A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dirty="0" smtClean="0"/>
              <a:t>A</a:t>
            </a:r>
            <a:r>
              <a:rPr lang="en-AU" sz="2400" dirty="0"/>
              <a:t> </a:t>
            </a:r>
            <a:r>
              <a:rPr lang="en-AU" sz="2400" dirty="0" smtClean="0"/>
              <a:t>biome</a:t>
            </a:r>
            <a:r>
              <a:rPr lang="en-AU" sz="2400" dirty="0"/>
              <a:t> is a </a:t>
            </a:r>
            <a:r>
              <a:rPr lang="en-AU" sz="2400" dirty="0" smtClean="0"/>
              <a:t>set of ecosystems </a:t>
            </a:r>
            <a:r>
              <a:rPr lang="en-AU" sz="2400" dirty="0"/>
              <a:t>spread over a wide geographic </a:t>
            </a:r>
            <a:r>
              <a:rPr lang="en-AU" sz="2400" dirty="0" smtClean="0"/>
              <a:t>area </a:t>
            </a:r>
          </a:p>
          <a:p>
            <a:endParaRPr lang="en-AU" sz="2400" dirty="0"/>
          </a:p>
          <a:p>
            <a:r>
              <a:rPr lang="en-AU" sz="2400" dirty="0" smtClean="0"/>
              <a:t>Characterised </a:t>
            </a:r>
            <a:r>
              <a:rPr lang="en-AU" sz="2400" dirty="0"/>
              <a:t>by certain types of flora and fauna, as determined by climate. </a:t>
            </a:r>
            <a:endParaRPr lang="en-AU" sz="2400" dirty="0" smtClean="0"/>
          </a:p>
          <a:p>
            <a:endParaRPr lang="en-AU" sz="2400" dirty="0"/>
          </a:p>
          <a:p>
            <a:r>
              <a:rPr lang="en-AU" sz="2400" dirty="0" smtClean="0"/>
              <a:t>Climate </a:t>
            </a:r>
            <a:r>
              <a:rPr lang="en-AU" sz="2400" dirty="0"/>
              <a:t>and soil determine the flora, which, in turn, largely determine what type of other organisms live in that biome.</a:t>
            </a:r>
            <a:endParaRPr lang="en-AU" sz="2400" dirty="0" smtClean="0"/>
          </a:p>
          <a:p>
            <a:pPr algn="just" eaLnBrk="1" hangingPunct="1"/>
            <a:endParaRPr lang="en-AU" sz="2400" dirty="0" smtClean="0"/>
          </a:p>
          <a:p>
            <a:pPr algn="just" eaLnBrk="1" hangingPunct="1"/>
            <a:endParaRPr lang="en-AU" sz="2400" dirty="0" smtClean="0"/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Biomes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dirty="0" smtClean="0"/>
              <a:t>Can be categorised into a variety of ways</a:t>
            </a:r>
          </a:p>
          <a:p>
            <a:pPr algn="just" eaLnBrk="1" hangingPunct="1"/>
            <a:endParaRPr lang="en-AU" sz="2400" dirty="0" smtClean="0"/>
          </a:p>
          <a:p>
            <a:r>
              <a:rPr lang="en-AU" sz="2400" dirty="0" smtClean="0"/>
              <a:t>Generally 5 main types:</a:t>
            </a:r>
          </a:p>
          <a:p>
            <a:pPr lvl="1"/>
            <a:r>
              <a:rPr lang="en-AU" sz="2000" dirty="0" smtClean="0"/>
              <a:t>Aquatic</a:t>
            </a:r>
          </a:p>
          <a:p>
            <a:pPr lvl="1"/>
            <a:r>
              <a:rPr lang="en-AU" sz="2000" dirty="0" smtClean="0"/>
              <a:t>Deserts</a:t>
            </a:r>
          </a:p>
          <a:p>
            <a:pPr lvl="1"/>
            <a:r>
              <a:rPr lang="en-AU" sz="2000" dirty="0" smtClean="0"/>
              <a:t>Forests</a:t>
            </a:r>
          </a:p>
          <a:p>
            <a:pPr lvl="1"/>
            <a:r>
              <a:rPr lang="en-AU" sz="2000" dirty="0" smtClean="0"/>
              <a:t>Grasslands</a:t>
            </a:r>
          </a:p>
          <a:p>
            <a:pPr lvl="1"/>
            <a:r>
              <a:rPr lang="en-AU" sz="2000" dirty="0" smtClean="0"/>
              <a:t>Tundra</a:t>
            </a:r>
          </a:p>
          <a:p>
            <a:pPr lvl="1"/>
            <a:endParaRPr lang="en-AU" sz="2400" dirty="0" smtClean="0"/>
          </a:p>
          <a:p>
            <a:r>
              <a:rPr lang="en-AU" sz="2400" dirty="0" smtClean="0"/>
              <a:t>Each of these biomes can be further divided into separate categories</a:t>
            </a:r>
          </a:p>
          <a:p>
            <a:pPr algn="just" eaLnBrk="1" hangingPunct="1"/>
            <a:endParaRPr lang="en-AU" sz="2400" dirty="0" smtClean="0"/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Biome Categorisation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767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4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2"/>
            <a:ext cx="9252520" cy="685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9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dirty="0" smtClean="0"/>
              <a:t>What is scale?</a:t>
            </a:r>
          </a:p>
          <a:p>
            <a:pPr algn="just" eaLnBrk="1" hangingPunct="1"/>
            <a:endParaRPr lang="en-AU" sz="2400" dirty="0" smtClean="0"/>
          </a:p>
          <a:p>
            <a:r>
              <a:rPr lang="en-AU" sz="2400" dirty="0" smtClean="0"/>
              <a:t>What is a classification, and why are they useful?</a:t>
            </a:r>
          </a:p>
          <a:p>
            <a:pPr>
              <a:buNone/>
            </a:pPr>
            <a:endParaRPr lang="en-AU" sz="2400" dirty="0" smtClean="0"/>
          </a:p>
          <a:p>
            <a:pPr algn="just" eaLnBrk="1" hangingPunct="1"/>
            <a:endParaRPr lang="en-AU" sz="2400" dirty="0" smtClean="0"/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But first: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834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http://i.telegraph.co.uk/multimedia/archive/01588/earth-huge_158852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6" y="-23090"/>
            <a:ext cx="9150816" cy="691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2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 descr="http://www.co-intelligence.org/newsletter/images/sun-et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4322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2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102" name="Picture 6" descr="http://fishofgold.files.wordpress.com/2012/05/neighborho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" y="0"/>
            <a:ext cx="9147016" cy="686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dirty="0" smtClean="0"/>
              <a:t>Just as scientists classify the space and systems outside of our planet, the space and systems within our planet are classified</a:t>
            </a:r>
          </a:p>
          <a:p>
            <a:pPr algn="just" eaLnBrk="1" hangingPunct="1"/>
            <a:endParaRPr lang="en-AU" sz="2400" dirty="0" smtClean="0"/>
          </a:p>
          <a:p>
            <a:pPr>
              <a:buNone/>
            </a:pPr>
            <a:endParaRPr lang="en-AU" sz="2400" dirty="0" smtClean="0"/>
          </a:p>
          <a:p>
            <a:pPr algn="just" eaLnBrk="1" hangingPunct="1"/>
            <a:endParaRPr lang="en-AU" sz="2400" dirty="0" smtClean="0"/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Classifications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dirty="0" smtClean="0"/>
              <a:t>All elements of Earth belong to one of four unique, but interdependent ‘spheres’:</a:t>
            </a:r>
          </a:p>
          <a:p>
            <a:endParaRPr lang="en-AU" sz="2400" dirty="0" smtClean="0"/>
          </a:p>
          <a:p>
            <a:pPr lvl="1"/>
            <a:r>
              <a:rPr lang="en-AU" sz="2000" dirty="0" smtClean="0"/>
              <a:t>Atmosphere</a:t>
            </a:r>
          </a:p>
          <a:p>
            <a:pPr lvl="1"/>
            <a:r>
              <a:rPr lang="en-AU" sz="2000" dirty="0" smtClean="0"/>
              <a:t>Biosphere</a:t>
            </a:r>
          </a:p>
          <a:p>
            <a:pPr lvl="1"/>
            <a:r>
              <a:rPr lang="en-AU" sz="2000" dirty="0" smtClean="0"/>
              <a:t>Lithosphere</a:t>
            </a:r>
          </a:p>
          <a:p>
            <a:pPr lvl="1"/>
            <a:r>
              <a:rPr lang="en-AU" sz="2000" dirty="0" smtClean="0"/>
              <a:t>Hydrosphere</a:t>
            </a:r>
          </a:p>
          <a:p>
            <a:pP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</a:t>
            </a:r>
            <a:endParaRPr lang="en-AU" sz="2000" i="1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Earth – The 4 Spheres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6" name="Picture 2" descr="http://need-media.smugmug.com/Graphics/Graphics/i-sMjdTP6/1/L/spheres%20of%20the%20earth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323528"/>
            <a:ext cx="9591037" cy="841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44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http://www.flatheadwatershed.org/natural_history/images/fig2_24_biosphere_fl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63" y="-63646"/>
            <a:ext cx="9288263" cy="692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41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827</TotalTime>
  <Words>171</Words>
  <Application>Microsoft Office PowerPoint</Application>
  <PresentationFormat>On-screen Show (4:3)</PresentationFormat>
  <Paragraphs>84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Geography: Biomes</vt:lpstr>
      <vt:lpstr>But first:</vt:lpstr>
      <vt:lpstr>PowerPoint Presentation</vt:lpstr>
      <vt:lpstr>PowerPoint Presentation</vt:lpstr>
      <vt:lpstr>PowerPoint Presentation</vt:lpstr>
      <vt:lpstr>Classifications</vt:lpstr>
      <vt:lpstr>Earth – The 4 Spheres</vt:lpstr>
      <vt:lpstr>PowerPoint Presentation</vt:lpstr>
      <vt:lpstr>PowerPoint Presentation</vt:lpstr>
      <vt:lpstr>Pre</vt:lpstr>
      <vt:lpstr>Biomes</vt:lpstr>
      <vt:lpstr>Biome Categorisation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Dane</dc:creator>
  <cp:lastModifiedBy>WILLIAMS Dane</cp:lastModifiedBy>
  <cp:revision>157</cp:revision>
  <dcterms:created xsi:type="dcterms:W3CDTF">2013-06-03T00:43:59Z</dcterms:created>
  <dcterms:modified xsi:type="dcterms:W3CDTF">2014-10-19T23:47:59Z</dcterms:modified>
</cp:coreProperties>
</file>