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833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15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2350" y="0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8585F-3D1B-4B1F-80A5-5B1C978A8DD4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2350" y="9428583"/>
            <a:ext cx="293946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F3B4D6-761E-448D-89CF-602CBC69239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1953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FB9ACB-0BEC-43B7-A670-81F073F9B396}" type="datetimeFigureOut">
              <a:rPr lang="en-AU" smtClean="0"/>
              <a:t>21/02/2016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4EA948-D120-4D34-990A-DCEBFCA09E0B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Business structure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Year 10 Accounting &amp; Entrepreneurship</a:t>
            </a:r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Define the types of business structure</a:t>
            </a:r>
          </a:p>
          <a:p>
            <a:endParaRPr lang="en-AU" dirty="0" smtClean="0"/>
          </a:p>
          <a:p>
            <a:r>
              <a:rPr lang="en-AU" dirty="0" smtClean="0"/>
              <a:t>List advantage and disadvantages of each</a:t>
            </a:r>
          </a:p>
          <a:p>
            <a:endParaRPr lang="en-AU" dirty="0"/>
          </a:p>
          <a:p>
            <a:r>
              <a:rPr lang="en-AU" dirty="0" smtClean="0"/>
              <a:t>Identify when to use which structure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In this course we will look at 3 business structures</a:t>
            </a:r>
          </a:p>
          <a:p>
            <a:pPr lvl="1"/>
            <a:r>
              <a:rPr lang="en-AU" dirty="0" smtClean="0"/>
              <a:t>Sole trader</a:t>
            </a:r>
          </a:p>
          <a:p>
            <a:pPr lvl="1"/>
            <a:endParaRPr lang="en-AU" dirty="0" smtClean="0"/>
          </a:p>
          <a:p>
            <a:pPr lvl="1"/>
            <a:r>
              <a:rPr lang="en-AU" dirty="0" smtClean="0"/>
              <a:t>Partnership</a:t>
            </a:r>
          </a:p>
          <a:p>
            <a:pPr lvl="1"/>
            <a:endParaRPr lang="en-AU" dirty="0"/>
          </a:p>
          <a:p>
            <a:pPr lvl="1"/>
            <a:r>
              <a:rPr lang="en-AU" dirty="0" smtClean="0"/>
              <a:t>Company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AU" dirty="0" smtClean="0"/>
              <a:t>Business structure</a:t>
            </a:r>
            <a:endParaRPr lang="en-A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1 person as director who is:</a:t>
            </a:r>
          </a:p>
          <a:p>
            <a:pPr lvl="1"/>
            <a:r>
              <a:rPr lang="en-AU" dirty="0" smtClean="0"/>
              <a:t>Legally responsible for all aspects of the business</a:t>
            </a:r>
          </a:p>
          <a:p>
            <a:pPr lvl="1"/>
            <a:r>
              <a:rPr lang="en-AU" dirty="0" smtClean="0"/>
              <a:t>The only decision maker</a:t>
            </a:r>
          </a:p>
          <a:p>
            <a:endParaRPr lang="en-AU" dirty="0" smtClean="0"/>
          </a:p>
          <a:p>
            <a:r>
              <a:rPr lang="en-AU" dirty="0" smtClean="0"/>
              <a:t>It is the simplest structure </a:t>
            </a:r>
          </a:p>
          <a:p>
            <a:r>
              <a:rPr lang="en-AU" dirty="0" smtClean="0"/>
              <a:t>They have complete control</a:t>
            </a:r>
          </a:p>
          <a:p>
            <a:r>
              <a:rPr lang="en-AU" dirty="0" smtClean="0"/>
              <a:t>100% of the liability = unlimited liability</a:t>
            </a:r>
          </a:p>
          <a:p>
            <a:r>
              <a:rPr lang="en-AU" dirty="0" smtClean="0"/>
              <a:t>Taxed at personal tax rates</a:t>
            </a:r>
          </a:p>
          <a:p>
            <a:pPr marL="109728" indent="0">
              <a:buNone/>
            </a:pPr>
            <a:endParaRPr lang="en-AU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Sole trade</a:t>
            </a:r>
            <a:endParaRPr lang="en-A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2 or more people, but less than 20</a:t>
            </a:r>
          </a:p>
          <a:p>
            <a:r>
              <a:rPr lang="en-AU" dirty="0" smtClean="0"/>
              <a:t>They share the profits, and the liabilities</a:t>
            </a:r>
          </a:p>
          <a:p>
            <a:endParaRPr lang="en-AU" dirty="0" smtClean="0"/>
          </a:p>
          <a:p>
            <a:r>
              <a:rPr lang="en-AU" dirty="0" smtClean="0"/>
              <a:t>A Partnership Agreement is used to establish rights and responsibilities, for example</a:t>
            </a:r>
          </a:p>
          <a:p>
            <a:pPr lvl="1"/>
            <a:r>
              <a:rPr lang="en-AU" dirty="0" smtClean="0"/>
              <a:t>Who has limited and / or unlimited liability</a:t>
            </a:r>
          </a:p>
          <a:p>
            <a:pPr lvl="1"/>
            <a:r>
              <a:rPr lang="en-AU" dirty="0" smtClean="0"/>
              <a:t>Who gets what share of the profits</a:t>
            </a:r>
          </a:p>
          <a:p>
            <a:pPr lvl="1"/>
            <a:r>
              <a:rPr lang="en-AU" dirty="0" smtClean="0"/>
              <a:t>Who gets paid what and when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Partners are not employees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Partnership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79639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A separate legal entity that can hold assets and conduct business in it’s own rights that is owned by shareholders and managed by directors</a:t>
            </a:r>
          </a:p>
          <a:p>
            <a:endParaRPr lang="en-AU" dirty="0" smtClean="0"/>
          </a:p>
          <a:p>
            <a:r>
              <a:rPr lang="en-AU" dirty="0" smtClean="0"/>
              <a:t>You can sue a company </a:t>
            </a:r>
          </a:p>
          <a:p>
            <a:r>
              <a:rPr lang="en-AU" dirty="0" smtClean="0"/>
              <a:t>A director can still be held liable for conduct and business performance</a:t>
            </a:r>
          </a:p>
          <a:p>
            <a:r>
              <a:rPr lang="en-AU" dirty="0" smtClean="0"/>
              <a:t>There is limited liability </a:t>
            </a:r>
          </a:p>
          <a:p>
            <a:r>
              <a:rPr lang="en-AU" dirty="0" smtClean="0"/>
              <a:t>Must be registered with ASIC</a:t>
            </a:r>
          </a:p>
          <a:p>
            <a:r>
              <a:rPr lang="en-AU" dirty="0" smtClean="0"/>
              <a:t>Must be incorporated under the Corporations Act </a:t>
            </a:r>
            <a:r>
              <a:rPr lang="en-AU" i="1" dirty="0" smtClean="0"/>
              <a:t>2001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Company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69608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AU" dirty="0" smtClean="0"/>
              <a:t>There are 2 types of Companies</a:t>
            </a:r>
          </a:p>
          <a:p>
            <a:r>
              <a:rPr lang="en-AU" dirty="0" smtClean="0"/>
              <a:t>Public</a:t>
            </a:r>
          </a:p>
          <a:p>
            <a:pPr lvl="1"/>
            <a:r>
              <a:rPr lang="en-AU" dirty="0" smtClean="0"/>
              <a:t>More than 50 non employees shareholders</a:t>
            </a:r>
          </a:p>
          <a:p>
            <a:pPr lvl="1"/>
            <a:r>
              <a:rPr lang="en-AU" dirty="0" smtClean="0"/>
              <a:t>Can offers shares to the public and </a:t>
            </a:r>
          </a:p>
          <a:p>
            <a:pPr lvl="1"/>
            <a:r>
              <a:rPr lang="en-AU" dirty="0" smtClean="0"/>
              <a:t>Is listed on ASX</a:t>
            </a:r>
          </a:p>
          <a:p>
            <a:endParaRPr lang="en-AU" dirty="0" smtClean="0"/>
          </a:p>
          <a:p>
            <a:r>
              <a:rPr lang="en-AU" dirty="0" smtClean="0"/>
              <a:t>Propriety</a:t>
            </a:r>
          </a:p>
          <a:p>
            <a:pPr lvl="1"/>
            <a:r>
              <a:rPr lang="en-AU" dirty="0" smtClean="0"/>
              <a:t>No more than 50 non employee shareholders</a:t>
            </a:r>
          </a:p>
          <a:p>
            <a:pPr lvl="1"/>
            <a:r>
              <a:rPr lang="en-AU" dirty="0" smtClean="0"/>
              <a:t>Generally not permitted to offer shares to the public</a:t>
            </a:r>
          </a:p>
          <a:p>
            <a:pPr lvl="1"/>
            <a:r>
              <a:rPr lang="en-AU" dirty="0" smtClean="0"/>
              <a:t>Must have at least 1 shareholder and 1 director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 types of Company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33205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</TotalTime>
  <Words>254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Business structure</vt:lpstr>
      <vt:lpstr>Objectives</vt:lpstr>
      <vt:lpstr>Business structure</vt:lpstr>
      <vt:lpstr>Sole trade</vt:lpstr>
      <vt:lpstr>Partnership</vt:lpstr>
      <vt:lpstr>Company</vt:lpstr>
      <vt:lpstr>2 types of Company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into business</dc:title>
  <dc:creator>RHawkins</dc:creator>
  <cp:lastModifiedBy>Michael</cp:lastModifiedBy>
  <cp:revision>10</cp:revision>
  <cp:lastPrinted>2016-02-16T00:57:39Z</cp:lastPrinted>
  <dcterms:created xsi:type="dcterms:W3CDTF">2016-01-29T23:38:47Z</dcterms:created>
  <dcterms:modified xsi:type="dcterms:W3CDTF">2016-02-21T13:26:54Z</dcterms:modified>
</cp:coreProperties>
</file>