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9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F00DE-CB43-4048-AA34-EF4A8F2E1328}" type="datetimeFigureOut">
              <a:rPr lang="en-US" smtClean="0"/>
              <a:t>3/8/17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EAC369A-3E30-D044-A070-13937442F7B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F00DE-CB43-4048-AA34-EF4A8F2E1328}" type="datetimeFigureOut">
              <a:rPr lang="en-US" smtClean="0"/>
              <a:t>3/8/17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C369A-3E30-D044-A070-13937442F7B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EAC369A-3E30-D044-A070-13937442F7B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F00DE-CB43-4048-AA34-EF4A8F2E1328}" type="datetimeFigureOut">
              <a:rPr lang="en-US" smtClean="0"/>
              <a:t>3/8/17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F00DE-CB43-4048-AA34-EF4A8F2E1328}" type="datetimeFigureOut">
              <a:rPr lang="en-US" smtClean="0"/>
              <a:t>3/8/17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EAC369A-3E30-D044-A070-13937442F7B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F00DE-CB43-4048-AA34-EF4A8F2E1328}" type="datetimeFigureOut">
              <a:rPr lang="en-US" smtClean="0"/>
              <a:t>3/8/17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EAC369A-3E30-D044-A070-13937442F7B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68F00DE-CB43-4048-AA34-EF4A8F2E1328}" type="datetimeFigureOut">
              <a:rPr lang="en-US" smtClean="0"/>
              <a:t>3/8/17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C369A-3E30-D044-A070-13937442F7B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F00DE-CB43-4048-AA34-EF4A8F2E1328}" type="datetimeFigureOut">
              <a:rPr lang="en-US" smtClean="0"/>
              <a:t>3/8/17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EAC369A-3E30-D044-A070-13937442F7B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F00DE-CB43-4048-AA34-EF4A8F2E1328}" type="datetimeFigureOut">
              <a:rPr lang="en-US" smtClean="0"/>
              <a:t>3/8/17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EAC369A-3E30-D044-A070-13937442F7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F00DE-CB43-4048-AA34-EF4A8F2E1328}" type="datetimeFigureOut">
              <a:rPr lang="en-US" smtClean="0"/>
              <a:t>3/8/17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AC369A-3E30-D044-A070-13937442F7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EAC369A-3E30-D044-A070-13937442F7B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F00DE-CB43-4048-AA34-EF4A8F2E1328}" type="datetimeFigureOut">
              <a:rPr lang="en-US" smtClean="0"/>
              <a:t>3/8/17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EAC369A-3E30-D044-A070-13937442F7B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68F00DE-CB43-4048-AA34-EF4A8F2E1328}" type="datetimeFigureOut">
              <a:rPr lang="en-US" smtClean="0"/>
              <a:t>3/8/17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68F00DE-CB43-4048-AA34-EF4A8F2E1328}" type="datetimeFigureOut">
              <a:rPr lang="en-US" smtClean="0"/>
              <a:t>3/8/17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EAC369A-3E30-D044-A070-13937442F7B9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9/3/2017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Topic/Objective:</a:t>
            </a:r>
            <a:br>
              <a:rPr lang="en-US" b="1" u="sng" dirty="0" smtClean="0"/>
            </a:br>
            <a:r>
              <a:rPr lang="en-US" dirty="0" smtClean="0"/>
              <a:t>The Water Cycle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130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wHAT</a:t>
            </a:r>
            <a:r>
              <a:rPr lang="en-US" dirty="0" smtClean="0"/>
              <a:t> DIFFERENT PARTS MAKE UP THE WATER CYCLE?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611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different forms does water take?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4290906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Water is one of our most precious resources</a:t>
            </a:r>
          </a:p>
          <a:p>
            <a:pPr lvl="1"/>
            <a:r>
              <a:rPr lang="en-US" dirty="0" smtClean="0"/>
              <a:t>It is an essential, renewable resource that occurs naturally on Earth</a:t>
            </a:r>
          </a:p>
          <a:p>
            <a:r>
              <a:rPr lang="en-US" dirty="0" smtClean="0"/>
              <a:t>Water can exist as:</a:t>
            </a:r>
          </a:p>
          <a:p>
            <a:pPr lvl="1"/>
            <a:r>
              <a:rPr lang="en-US" dirty="0" smtClean="0"/>
              <a:t>A solid (ice in a glacier)</a:t>
            </a:r>
          </a:p>
          <a:p>
            <a:pPr lvl="1"/>
            <a:r>
              <a:rPr lang="en-US" dirty="0" smtClean="0"/>
              <a:t>A liquid (water in a river)</a:t>
            </a:r>
          </a:p>
          <a:p>
            <a:pPr lvl="1"/>
            <a:r>
              <a:rPr lang="en-US" dirty="0" smtClean="0"/>
              <a:t>A gas (steam)</a:t>
            </a:r>
          </a:p>
          <a:p>
            <a:pPr lvl="1"/>
            <a:r>
              <a:rPr lang="en-US" dirty="0" smtClean="0"/>
              <a:t>Liquid water is constantly being recycled through the atmosphere, rivers and oceans in a natural system known as the water cycle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4705" y="2564320"/>
            <a:ext cx="4391447" cy="2080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222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the water cycle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488280" y="1527048"/>
            <a:ext cx="4317392" cy="4572000"/>
          </a:xfrm>
        </p:spPr>
        <p:txBody>
          <a:bodyPr/>
          <a:lstStyle/>
          <a:p>
            <a:r>
              <a:rPr lang="en-US" dirty="0" smtClean="0"/>
              <a:t>Water from the oceans and lakes is heated and evaporated by the sun.</a:t>
            </a:r>
          </a:p>
          <a:p>
            <a:r>
              <a:rPr lang="en-US" dirty="0" smtClean="0"/>
              <a:t>The evaporated water </a:t>
            </a:r>
            <a:r>
              <a:rPr lang="en-US" dirty="0" err="1" smtClean="0"/>
              <a:t>vapour</a:t>
            </a:r>
            <a:r>
              <a:rPr lang="en-US" dirty="0" smtClean="0"/>
              <a:t> (like steam) rises until it reaches the cooler parts of the atmosphere.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878" y="1927134"/>
            <a:ext cx="3556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984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the water cycle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4325699" cy="4572000"/>
          </a:xfrm>
        </p:spPr>
        <p:txBody>
          <a:bodyPr/>
          <a:lstStyle/>
          <a:p>
            <a:r>
              <a:rPr lang="en-US" dirty="0" smtClean="0"/>
              <a:t>Cold air cannot hold as much moisture as warm air</a:t>
            </a:r>
          </a:p>
          <a:p>
            <a:pPr lvl="1"/>
            <a:r>
              <a:rPr lang="en-US" dirty="0" smtClean="0"/>
              <a:t>Water </a:t>
            </a:r>
            <a:r>
              <a:rPr lang="en-US" dirty="0" err="1" smtClean="0"/>
              <a:t>vapour</a:t>
            </a:r>
            <a:r>
              <a:rPr lang="en-US" dirty="0" smtClean="0"/>
              <a:t> turns back into liquid water in a process known as </a:t>
            </a:r>
            <a:r>
              <a:rPr lang="en-US" b="1" dirty="0" smtClean="0"/>
              <a:t>condensation</a:t>
            </a:r>
          </a:p>
          <a:p>
            <a:r>
              <a:rPr lang="en-US" dirty="0" smtClean="0"/>
              <a:t>This water then forms into clouds </a:t>
            </a:r>
          </a:p>
          <a:p>
            <a:pPr lvl="1"/>
            <a:r>
              <a:rPr lang="en-US" dirty="0" smtClean="0"/>
              <a:t>Clouds may be carried over the land by wind and forced to rise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3762" y="1924087"/>
            <a:ext cx="3556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442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the water cycle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40468" y="1527048"/>
            <a:ext cx="4265203" cy="4572000"/>
          </a:xfrm>
        </p:spPr>
        <p:txBody>
          <a:bodyPr/>
          <a:lstStyle/>
          <a:p>
            <a:r>
              <a:rPr lang="en-US" dirty="0" smtClean="0"/>
              <a:t>The colder air can no longer hold the condensed droplets of water</a:t>
            </a:r>
          </a:p>
          <a:p>
            <a:pPr lvl="1"/>
            <a:r>
              <a:rPr lang="en-US" dirty="0" smtClean="0"/>
              <a:t>They fall as rain</a:t>
            </a:r>
          </a:p>
          <a:p>
            <a:r>
              <a:rPr lang="en-US" dirty="0" smtClean="0"/>
              <a:t>Rainwater finds is way back to the world’s lakes and oceans through rivers and streams</a:t>
            </a:r>
          </a:p>
          <a:p>
            <a:pPr lvl="1"/>
            <a:r>
              <a:rPr lang="en-US" dirty="0" smtClean="0"/>
              <a:t>The water cycle begins again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428" y="1871901"/>
            <a:ext cx="3556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0748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19</TotalTime>
  <Words>228</Words>
  <Application>Microsoft Macintosh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Civic</vt:lpstr>
      <vt:lpstr>Topic/Objective: The Water Cycle</vt:lpstr>
      <vt:lpstr>Essential Question:</vt:lpstr>
      <vt:lpstr>What different forms does water take?</vt:lpstr>
      <vt:lpstr>How does the water cycle work?</vt:lpstr>
      <vt:lpstr>How does the water cycle work?</vt:lpstr>
      <vt:lpstr>How does the water cycle work?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Topic/Objective: The Water Cycle</dc:title>
  <dc:creator>Samantha Thayer</dc:creator>
  <cp:lastModifiedBy>Samantha Thayer</cp:lastModifiedBy>
  <cp:revision>6</cp:revision>
  <dcterms:created xsi:type="dcterms:W3CDTF">2017-03-08T08:45:01Z</dcterms:created>
  <dcterms:modified xsi:type="dcterms:W3CDTF">2017-03-08T09:04:44Z</dcterms:modified>
</cp:coreProperties>
</file>