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4" r:id="rId4"/>
    <p:sldId id="257" r:id="rId5"/>
    <p:sldId id="258" r:id="rId6"/>
    <p:sldId id="270" r:id="rId7"/>
    <p:sldId id="271" r:id="rId8"/>
    <p:sldId id="272" r:id="rId9"/>
    <p:sldId id="273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D62E589-739F-4421-8835-F2A2793610AC}" type="datetimeFigureOut">
              <a:rPr lang="en-AU" smtClean="0"/>
              <a:t>28/10/2016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20BDF41-165A-44E7-B12B-4AC2AEB91DB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Savvy Consumer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7722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Debate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 smtClean="0"/>
              <a:t>‘Advertising is the most important factor affecting consumer decisions’. 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277661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Students should be able to: </a:t>
            </a:r>
          </a:p>
          <a:p>
            <a:pPr lvl="1"/>
            <a:r>
              <a:rPr lang="en-AU" sz="3200" dirty="0" smtClean="0"/>
              <a:t>Define comparison shopping and be able to evaluate consumer products</a:t>
            </a:r>
          </a:p>
          <a:p>
            <a:pPr lvl="1"/>
            <a:r>
              <a:rPr lang="en-AU" sz="3200" dirty="0" smtClean="0"/>
              <a:t>Explain what makes a savvy consumer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85535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Factors affecting consumer decisions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Brainstorm the key factors which affect consumer decisions.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189817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Comparison Shopping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Comparison shopping </a:t>
            </a:r>
            <a:r>
              <a:rPr lang="en-AU" sz="4000" dirty="0" smtClean="0"/>
              <a:t>involves the comparison of </a:t>
            </a:r>
            <a:r>
              <a:rPr lang="en-AU" sz="4000" dirty="0" smtClean="0"/>
              <a:t>price and other particulars </a:t>
            </a:r>
            <a:r>
              <a:rPr lang="en-AU" sz="4000" dirty="0"/>
              <a:t>of </a:t>
            </a:r>
            <a:r>
              <a:rPr lang="en-AU" sz="4000" dirty="0" smtClean="0"/>
              <a:t>goods </a:t>
            </a:r>
            <a:r>
              <a:rPr lang="en-AU" sz="4000" dirty="0"/>
              <a:t>or services </a:t>
            </a:r>
            <a:r>
              <a:rPr lang="en-AU" sz="4000" dirty="0" smtClean="0"/>
              <a:t>before </a:t>
            </a:r>
            <a:r>
              <a:rPr lang="en-AU" sz="4000" dirty="0"/>
              <a:t>making a purchase.</a:t>
            </a:r>
            <a:endParaRPr lang="en-AU" sz="4000" dirty="0" smtClean="0"/>
          </a:p>
          <a:p>
            <a:endParaRPr lang="en-AU" sz="4000" dirty="0"/>
          </a:p>
          <a:p>
            <a:endParaRPr lang="en-AU" sz="4000" dirty="0" smtClean="0"/>
          </a:p>
        </p:txBody>
      </p:sp>
    </p:spTree>
    <p:extLst>
      <p:ext uri="{BB962C8B-B14F-4D97-AF65-F5344CB8AC3E}">
        <p14:creationId xmlns:p14="http://schemas.microsoft.com/office/powerpoint/2010/main" val="427077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Comparison Shopping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AU" sz="7400" dirty="0"/>
              <a:t>Consider the quality of one </a:t>
            </a:r>
            <a:r>
              <a:rPr lang="en-AU" sz="7400" dirty="0" smtClean="0"/>
              <a:t>product to another  </a:t>
            </a:r>
          </a:p>
          <a:p>
            <a:r>
              <a:rPr lang="en-AU" sz="7400" dirty="0" smtClean="0"/>
              <a:t>Examine </a:t>
            </a:r>
            <a:r>
              <a:rPr lang="en-AU" sz="7400" dirty="0"/>
              <a:t>the amount, volume, weight or package size of items </a:t>
            </a:r>
            <a:endParaRPr lang="en-AU" sz="7400" dirty="0" smtClean="0"/>
          </a:p>
          <a:p>
            <a:r>
              <a:rPr lang="en-AU" sz="7400" dirty="0" smtClean="0"/>
              <a:t>Reflect </a:t>
            </a:r>
            <a:r>
              <a:rPr lang="en-AU" sz="7400" dirty="0"/>
              <a:t>on environmental </a:t>
            </a:r>
            <a:r>
              <a:rPr lang="en-AU" sz="7400" dirty="0" smtClean="0"/>
              <a:t>considerations</a:t>
            </a:r>
          </a:p>
          <a:p>
            <a:r>
              <a:rPr lang="en-AU" sz="7400" dirty="0" smtClean="0"/>
              <a:t>Evaluate need </a:t>
            </a:r>
            <a:r>
              <a:rPr lang="en-AU" sz="7400" dirty="0"/>
              <a:t>for the item and weigh up whether </a:t>
            </a:r>
            <a:r>
              <a:rPr lang="en-AU" sz="7400" dirty="0" smtClean="0"/>
              <a:t>you are </a:t>
            </a:r>
            <a:r>
              <a:rPr lang="en-AU" sz="7400" dirty="0"/>
              <a:t>buying because of a real need, or one which is based on factors such as advertising</a:t>
            </a:r>
          </a:p>
          <a:p>
            <a:r>
              <a:rPr lang="en-AU" sz="7400" dirty="0"/>
              <a:t>Consider </a:t>
            </a:r>
            <a:r>
              <a:rPr lang="en-AU" sz="7400" dirty="0" smtClean="0"/>
              <a:t>your purchase </a:t>
            </a:r>
            <a:r>
              <a:rPr lang="en-AU" sz="7400" dirty="0"/>
              <a:t>in the context of their wider budget and monetary needs for the week or month</a:t>
            </a:r>
          </a:p>
          <a:p>
            <a:pPr marL="0" indent="0">
              <a:buNone/>
            </a:pP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9217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Savvy Consumer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What makes a consumer savvy?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4006767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makes a Savvy Consumer?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Principle of Value vs. </a:t>
            </a:r>
            <a:r>
              <a:rPr lang="en-AU" sz="3200" dirty="0" smtClean="0"/>
              <a:t>Price - </a:t>
            </a:r>
            <a:r>
              <a:rPr lang="en-AU" sz="3200" dirty="0"/>
              <a:t>Just because something is </a:t>
            </a:r>
            <a:r>
              <a:rPr lang="en-AU" sz="3200" i="1" dirty="0"/>
              <a:t>cheap</a:t>
            </a:r>
            <a:r>
              <a:rPr lang="en-AU" sz="3200" dirty="0"/>
              <a:t>, doesn’t make it a </a:t>
            </a:r>
            <a:r>
              <a:rPr lang="en-AU" sz="3200" i="1" dirty="0"/>
              <a:t>bargain</a:t>
            </a:r>
            <a:r>
              <a:rPr lang="en-AU" sz="3200" dirty="0" smtClean="0"/>
              <a:t>. Look </a:t>
            </a:r>
            <a:r>
              <a:rPr lang="en-AU" sz="3200" dirty="0"/>
              <a:t>beyond the sticker price, to the </a:t>
            </a:r>
            <a:r>
              <a:rPr lang="en-AU" sz="3200" i="1" dirty="0"/>
              <a:t>price per use.</a:t>
            </a:r>
            <a:endParaRPr lang="en-AU" sz="3200" dirty="0"/>
          </a:p>
          <a:p>
            <a:r>
              <a:rPr lang="en-AU" sz="3200" dirty="0" smtClean="0"/>
              <a:t>Generic </a:t>
            </a:r>
            <a:r>
              <a:rPr lang="en-AU" sz="3200" dirty="0"/>
              <a:t>versus Brand </a:t>
            </a:r>
            <a:r>
              <a:rPr lang="en-AU" sz="3200" dirty="0" smtClean="0"/>
              <a:t>Name - </a:t>
            </a:r>
            <a:r>
              <a:rPr lang="en-AU" sz="3200" dirty="0"/>
              <a:t>Find out what the extra cost of the well-known brand is netting you</a:t>
            </a:r>
            <a:r>
              <a:rPr lang="en-AU" sz="3200" dirty="0" smtClean="0"/>
              <a:t>.</a:t>
            </a:r>
          </a:p>
          <a:p>
            <a:r>
              <a:rPr lang="en-AU" sz="3200" dirty="0"/>
              <a:t>Don’t Be Dazzled by </a:t>
            </a:r>
            <a:r>
              <a:rPr lang="en-AU" sz="3200" dirty="0" smtClean="0"/>
              <a:t>Features 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26460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makes a Savvy Consumer?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Research, Research, Research – do as much research as you can before making a purchase. </a:t>
            </a:r>
          </a:p>
          <a:p>
            <a:r>
              <a:rPr lang="en-AU" sz="3200" dirty="0"/>
              <a:t>Get Price Quotes from Several Businesses Before Making a Purchase - make sellers compete against each other. </a:t>
            </a:r>
            <a:endParaRPr lang="en-AU" sz="3200" dirty="0" smtClean="0"/>
          </a:p>
          <a:p>
            <a:r>
              <a:rPr lang="en-AU" sz="3200" dirty="0"/>
              <a:t>Learn How to </a:t>
            </a:r>
            <a:r>
              <a:rPr lang="en-AU" sz="3200" dirty="0" smtClean="0"/>
              <a:t>Negotiate</a:t>
            </a:r>
          </a:p>
          <a:p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5319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makes a Savvy Consumer?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Ignore Up-Sales - </a:t>
            </a:r>
            <a:r>
              <a:rPr lang="en-AU" sz="3200" dirty="0"/>
              <a:t>know exactly what you want before making a purchase, and don’t give in to high pressure up-sells</a:t>
            </a:r>
            <a:r>
              <a:rPr lang="en-AU" sz="3200" dirty="0" smtClean="0"/>
              <a:t>. </a:t>
            </a:r>
          </a:p>
          <a:p>
            <a:r>
              <a:rPr lang="en-AU" sz="3200" dirty="0"/>
              <a:t>Read Contracts Before </a:t>
            </a:r>
            <a:r>
              <a:rPr lang="en-AU" sz="3200" dirty="0" smtClean="0"/>
              <a:t>Signing </a:t>
            </a:r>
          </a:p>
          <a:p>
            <a:r>
              <a:rPr lang="en-AU" sz="3200" dirty="0"/>
              <a:t>Keep Your Receipts, Agreements, Contracts, Etc.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26061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99</TotalTime>
  <Words>256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Savvy Consumer </vt:lpstr>
      <vt:lpstr>Objectives</vt:lpstr>
      <vt:lpstr>Factors affecting consumer decisions</vt:lpstr>
      <vt:lpstr>Comparison Shopping</vt:lpstr>
      <vt:lpstr>Comparison Shopping</vt:lpstr>
      <vt:lpstr>Savvy Consumer</vt:lpstr>
      <vt:lpstr>What makes a Savvy Consumer? </vt:lpstr>
      <vt:lpstr>What makes a Savvy Consumer? </vt:lpstr>
      <vt:lpstr>What makes a Savvy Consumer? </vt:lpstr>
      <vt:lpstr>Debate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Savvy Consumer</dc:title>
  <dc:creator>Michael</dc:creator>
  <cp:lastModifiedBy>BARTOSIAK Michael</cp:lastModifiedBy>
  <cp:revision>6</cp:revision>
  <dcterms:created xsi:type="dcterms:W3CDTF">2016-10-27T11:36:43Z</dcterms:created>
  <dcterms:modified xsi:type="dcterms:W3CDTF">2016-10-28T00:35:45Z</dcterms:modified>
</cp:coreProperties>
</file>