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3022-803D-450D-BA03-2D64B42F7C3F}" type="datetimeFigureOut">
              <a:rPr lang="en-GB" smtClean="0"/>
              <a:t>15/05/2012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C341-A64A-48E8-98D2-E43F163E98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3022-803D-450D-BA03-2D64B42F7C3F}" type="datetimeFigureOut">
              <a:rPr lang="en-GB" smtClean="0"/>
              <a:t>15/05/2012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C341-A64A-48E8-98D2-E43F163E98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3022-803D-450D-BA03-2D64B42F7C3F}" type="datetimeFigureOut">
              <a:rPr lang="en-GB" smtClean="0"/>
              <a:t>15/05/2012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C341-A64A-48E8-98D2-E43F163E98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3022-803D-450D-BA03-2D64B42F7C3F}" type="datetimeFigureOut">
              <a:rPr lang="en-GB" smtClean="0"/>
              <a:t>15/05/2012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C341-A64A-48E8-98D2-E43F163E98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3022-803D-450D-BA03-2D64B42F7C3F}" type="datetimeFigureOut">
              <a:rPr lang="en-GB" smtClean="0"/>
              <a:t>15/05/2012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C341-A64A-48E8-98D2-E43F163E98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3022-803D-450D-BA03-2D64B42F7C3F}" type="datetimeFigureOut">
              <a:rPr lang="en-GB" smtClean="0"/>
              <a:t>15/05/2012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C341-A64A-48E8-98D2-E43F163E98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3022-803D-450D-BA03-2D64B42F7C3F}" type="datetimeFigureOut">
              <a:rPr lang="en-GB" smtClean="0"/>
              <a:t>15/05/2012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C341-A64A-48E8-98D2-E43F163E98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3022-803D-450D-BA03-2D64B42F7C3F}" type="datetimeFigureOut">
              <a:rPr lang="en-GB" smtClean="0"/>
              <a:t>15/05/2012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C341-A64A-48E8-98D2-E43F163E98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3022-803D-450D-BA03-2D64B42F7C3F}" type="datetimeFigureOut">
              <a:rPr lang="en-GB" smtClean="0"/>
              <a:t>15/05/2012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C341-A64A-48E8-98D2-E43F163E98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3022-803D-450D-BA03-2D64B42F7C3F}" type="datetimeFigureOut">
              <a:rPr lang="en-GB" smtClean="0"/>
              <a:t>15/05/2012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C341-A64A-48E8-98D2-E43F163E98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E3022-803D-450D-BA03-2D64B42F7C3F}" type="datetimeFigureOut">
              <a:rPr lang="en-GB" smtClean="0"/>
              <a:t>15/05/2012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C341-A64A-48E8-98D2-E43F163E987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E3022-803D-450D-BA03-2D64B42F7C3F}" type="datetimeFigureOut">
              <a:rPr lang="en-GB" smtClean="0"/>
              <a:t>15/05/2012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AC341-A64A-48E8-98D2-E43F163E987D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wmf"/><Relationship Id="rId7" Type="http://schemas.openxmlformats.org/officeDocument/2006/relationships/image" Target="../media/image12.jpeg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wmf"/><Relationship Id="rId5" Type="http://schemas.openxmlformats.org/officeDocument/2006/relationships/image" Target="../media/image10.png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648" y="476672"/>
            <a:ext cx="62652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cap="all" spc="0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Narrative Writing</a:t>
            </a:r>
            <a:endParaRPr lang="en-US" sz="5400" cap="all" spc="0" dirty="0">
              <a:ln/>
              <a:solidFill>
                <a:schemeClr val="accent1"/>
              </a:solidFill>
              <a:effectLst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700808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LO: To understand how stereotype helps us to create characters.</a:t>
            </a:r>
            <a:endParaRPr lang="en-GB" sz="3200" dirty="0"/>
          </a:p>
        </p:txBody>
      </p:sp>
      <p:pic>
        <p:nvPicPr>
          <p:cNvPr id="1026" name="Picture 2" descr="C:\Users\Cate\AppData\Local\Microsoft\Windows\Temporary Internet Files\Content.IE5\6B42227N\MC90015092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2276872"/>
            <a:ext cx="1566367" cy="1768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0" name="Picture 8" descr="ThroughWal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9" y="1844824"/>
            <a:ext cx="3419872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D4F3F8-779F-493A-B90B-14A56B074D18}" type="slidenum">
              <a:rPr lang="en-GB"/>
              <a:pPr/>
              <a:t>2</a:t>
            </a:fld>
            <a:endParaRPr lang="en-GB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33375"/>
            <a:ext cx="7772400" cy="1470025"/>
          </a:xfrm>
        </p:spPr>
        <p:txBody>
          <a:bodyPr/>
          <a:lstStyle/>
          <a:p>
            <a:pPr eaLnBrk="1" hangingPunct="1"/>
            <a:r>
              <a:rPr lang="en-GB" u="sng" dirty="0" smtClean="0"/>
              <a:t>How creative can you be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221163"/>
            <a:ext cx="5472113" cy="1655762"/>
          </a:xfrm>
        </p:spPr>
        <p:txBody>
          <a:bodyPr/>
          <a:lstStyle/>
          <a:p>
            <a:pPr eaLnBrk="1" hangingPunct="1"/>
            <a:r>
              <a:rPr lang="en-GB" dirty="0" smtClean="0"/>
              <a:t>How did this man get stuck in the wall?</a:t>
            </a:r>
          </a:p>
        </p:txBody>
      </p:sp>
      <p:pic>
        <p:nvPicPr>
          <p:cNvPr id="13317" name="Picture 4" descr="question 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985813" cy="1900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5" descr="clock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557338"/>
            <a:ext cx="1465263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1763688" y="1772816"/>
            <a:ext cx="38164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dirty="0">
                <a:solidFill>
                  <a:srgbClr val="FF0000"/>
                </a:solidFill>
              </a:rPr>
              <a:t>You have 10mins to write a CREATIVE, IMAGINATIVE and INTERESTING response to the following</a:t>
            </a:r>
            <a:r>
              <a:rPr lang="en-GB" sz="2400" dirty="0" smtClean="0">
                <a:solidFill>
                  <a:srgbClr val="FF0000"/>
                </a:solidFill>
              </a:rPr>
              <a:t>...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3683" y="188640"/>
            <a:ext cx="29693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Question!</a:t>
            </a:r>
            <a:endParaRPr lang="en-US" sz="5400" b="0" u="sng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9672" y="1131086"/>
            <a:ext cx="5817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stereotype?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8117" y="2120082"/>
            <a:ext cx="7200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In pairs discuss what you think stereotype is, write down 10 examples of ‘typical’ stereotypes, </a:t>
            </a:r>
          </a:p>
          <a:p>
            <a:pPr algn="ctr"/>
            <a:r>
              <a:rPr lang="en-GB" sz="3200" dirty="0" err="1" smtClean="0"/>
              <a:t>e.g</a:t>
            </a:r>
            <a:r>
              <a:rPr lang="en-GB" sz="3200" dirty="0" smtClean="0"/>
              <a:t> </a:t>
            </a:r>
          </a:p>
          <a:p>
            <a:pPr algn="ctr"/>
            <a:r>
              <a:rPr lang="en-GB" sz="3200" dirty="0" smtClean="0"/>
              <a:t>Doctors &amp; White coats, Builders &amp; Drinking tea, Grammar School students &amp; Posh.</a:t>
            </a:r>
          </a:p>
          <a:p>
            <a:pPr algn="ctr"/>
            <a:r>
              <a:rPr lang="en-GB" sz="3200" dirty="0" smtClean="0"/>
              <a:t>Now think of 7 more. 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188640"/>
            <a:ext cx="604755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u="sng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Receipt </a:t>
            </a:r>
            <a:r>
              <a:rPr lang="en-US" sz="48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Investigations…</a:t>
            </a:r>
            <a:endParaRPr lang="en-US" sz="4800" b="0" u="sng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268760"/>
            <a:ext cx="87849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You have been given a supermarket shopping receipt, it is your job to work out what sort of person you think would buy those items. 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 smtClean="0"/>
              <a:t>You’ll need to look at what they’ve bought, what range they’ve bought (own brand or branded), how much they’ve spent and whether any of the items give a clue as to who they might be...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797152"/>
            <a:ext cx="15199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Man?</a:t>
            </a:r>
            <a:endParaRPr lang="en-US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60232" y="4797152"/>
            <a:ext cx="232480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Woman?</a:t>
            </a:r>
            <a:endParaRPr lang="en-US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67744" y="4797152"/>
            <a:ext cx="403629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Elderly person?</a:t>
            </a:r>
            <a:endParaRPr lang="en-US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877272"/>
            <a:ext cx="24344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Teenager?</a:t>
            </a:r>
            <a:endParaRPr lang="en-US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76256" y="5877272"/>
            <a:ext cx="210070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Parent?</a:t>
            </a:r>
            <a:endParaRPr lang="en-US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99792" y="5877272"/>
            <a:ext cx="39235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Business person?</a:t>
            </a:r>
            <a:endParaRPr lang="en-US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23528" y="4437112"/>
            <a:ext cx="9254008" cy="1080120"/>
            <a:chOff x="-566221" y="692696"/>
            <a:chExt cx="10326500" cy="1008112"/>
          </a:xfrm>
        </p:grpSpPr>
        <p:sp>
          <p:nvSpPr>
            <p:cNvPr id="2" name="Rectangle 1"/>
            <p:cNvSpPr/>
            <p:nvPr/>
          </p:nvSpPr>
          <p:spPr>
            <a:xfrm>
              <a:off x="-566221" y="836712"/>
              <a:ext cx="10326500" cy="71814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00B0F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Now, fill out their                 profile…        </a:t>
              </a:r>
              <a:endParaRPr lang="en-US" sz="4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pic>
          <p:nvPicPr>
            <p:cNvPr id="2050" name="Picture 2" descr="http://t0.gstatic.com/images?q=tbn:ANd9GcRoBlDMdsF8_WsldoVwlaEAsspESMKQGBSZfR5d0SlfEKMsjsJnPw"/>
            <p:cNvPicPr>
              <a:picLocks noChangeAspect="1" noChangeArrowheads="1"/>
            </p:cNvPicPr>
            <p:nvPr/>
          </p:nvPicPr>
          <p:blipFill>
            <a:blip r:embed="rId2" cstate="print"/>
            <a:srcRect l="14372" t="19687" r="8016" b="25189"/>
            <a:stretch>
              <a:fillRect/>
            </a:stretch>
          </p:blipFill>
          <p:spPr bwMode="auto">
            <a:xfrm>
              <a:off x="4139952" y="692696"/>
              <a:ext cx="1944216" cy="1008112"/>
            </a:xfrm>
            <a:prstGeom prst="rect">
              <a:avLst/>
            </a:prstGeom>
            <a:noFill/>
          </p:spPr>
        </p:pic>
      </p:grpSp>
      <p:sp>
        <p:nvSpPr>
          <p:cNvPr id="6" name="TextBox 5"/>
          <p:cNvSpPr txBox="1"/>
          <p:nvPr/>
        </p:nvSpPr>
        <p:spPr>
          <a:xfrm>
            <a:off x="539552" y="476672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Now you’ve had chance to  have a look over your mystery person’s receipt – you should have some ideas about who you think may have purchased those items. 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 smtClean="0"/>
              <a:t>Remember you can create a character completely new – they can be anyone your mind wishes...! </a:t>
            </a:r>
          </a:p>
          <a:p>
            <a:pPr algn="ctr"/>
            <a:r>
              <a:rPr lang="en-GB" sz="2800" dirty="0" smtClean="0"/>
              <a:t>BE CREATIVE!</a:t>
            </a:r>
            <a:endParaRPr lang="en-GB" sz="2800" dirty="0"/>
          </a:p>
        </p:txBody>
      </p:sp>
      <p:pic>
        <p:nvPicPr>
          <p:cNvPr id="2054" name="Picture 6" descr="http://t1.gstatic.com/images?q=tbn:ANd9GcRQmLuM3M3ZL8nqOuAtZ5ug1ftMC3K0u_SvSjNttH-jhubWTEz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31224" y="5445224"/>
            <a:ext cx="1412776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33"/>
            <a:ext cx="9144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u="sng" dirty="0" smtClean="0"/>
              <a:t>Story Speed Dating!</a:t>
            </a:r>
          </a:p>
          <a:p>
            <a:r>
              <a:rPr lang="en-GB" sz="2600" dirty="0" smtClean="0"/>
              <a:t>Now </a:t>
            </a:r>
            <a:r>
              <a:rPr lang="en-GB" sz="2600" dirty="0" smtClean="0"/>
              <a:t>let’s see who’s been the most creative.</a:t>
            </a:r>
          </a:p>
          <a:p>
            <a:endParaRPr lang="en-GB" sz="2600" dirty="0"/>
          </a:p>
          <a:p>
            <a:r>
              <a:rPr lang="en-GB" sz="2600" dirty="0" smtClean="0"/>
              <a:t>You are going to make two lines – </a:t>
            </a:r>
          </a:p>
          <a:p>
            <a:r>
              <a:rPr lang="en-GB" sz="2600" dirty="0" smtClean="0"/>
              <a:t>each of you will have someone standing opposite you. </a:t>
            </a:r>
          </a:p>
          <a:p>
            <a:endParaRPr lang="en-GB" sz="2600" dirty="0"/>
          </a:p>
          <a:p>
            <a:r>
              <a:rPr lang="en-GB" sz="2600" dirty="0" smtClean="0"/>
              <a:t>You will have one minute to tell the person opposite about your character, what they bought and who you think they are.  </a:t>
            </a:r>
          </a:p>
          <a:p>
            <a:endParaRPr lang="en-GB" sz="2600" dirty="0"/>
          </a:p>
          <a:p>
            <a:r>
              <a:rPr lang="en-GB" sz="2600" dirty="0" smtClean="0"/>
              <a:t>The person opposite will then tell you about theirs. </a:t>
            </a:r>
          </a:p>
          <a:p>
            <a:endParaRPr lang="en-GB" sz="2600" dirty="0"/>
          </a:p>
          <a:p>
            <a:r>
              <a:rPr lang="en-GB" sz="2600" dirty="0" smtClean="0"/>
              <a:t>In total you will have two minutes to share your character with the person opposite – then you’ll move </a:t>
            </a:r>
            <a:r>
              <a:rPr lang="en-GB" sz="2600" dirty="0" smtClean="0"/>
              <a:t>down the line</a:t>
            </a:r>
            <a:r>
              <a:rPr lang="en-GB" sz="2600" dirty="0" smtClean="0"/>
              <a:t>.  </a:t>
            </a:r>
            <a:endParaRPr lang="en-GB" sz="2600" dirty="0" smtClean="0"/>
          </a:p>
          <a:p>
            <a:r>
              <a:rPr lang="en-GB" sz="2600" dirty="0" smtClean="0"/>
              <a:t>You need to think about who has created the best character – I’ll be asking 5 people at random to tell me their favourite! </a:t>
            </a:r>
            <a:endParaRPr lang="en-GB" sz="2600" dirty="0"/>
          </a:p>
        </p:txBody>
      </p:sp>
      <p:pic>
        <p:nvPicPr>
          <p:cNvPr id="18434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0"/>
            <a:ext cx="1259373" cy="790725"/>
          </a:xfrm>
          <a:prstGeom prst="rect">
            <a:avLst/>
          </a:prstGeom>
          <a:noFill/>
        </p:spPr>
      </p:pic>
      <p:pic>
        <p:nvPicPr>
          <p:cNvPr id="18435" name="Picture 3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0"/>
            <a:ext cx="648072" cy="1017162"/>
          </a:xfrm>
          <a:prstGeom prst="rect">
            <a:avLst/>
          </a:prstGeom>
          <a:noFill/>
        </p:spPr>
      </p:pic>
      <p:pic>
        <p:nvPicPr>
          <p:cNvPr id="18436" name="Picture 4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3140968"/>
            <a:ext cx="1047900" cy="1109385"/>
          </a:xfrm>
          <a:prstGeom prst="rect">
            <a:avLst/>
          </a:prstGeom>
          <a:noFill/>
        </p:spPr>
      </p:pic>
      <p:pic>
        <p:nvPicPr>
          <p:cNvPr id="18437" name="Picture 5" descr="C:\Users\Cate\AppData\Local\Microsoft\Windows\Temporary Internet Files\Content.IE5\WWZPE3RH\MC90044058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04746" y="6165304"/>
            <a:ext cx="1039254" cy="692696"/>
          </a:xfrm>
          <a:prstGeom prst="rect">
            <a:avLst/>
          </a:prstGeom>
          <a:noFill/>
        </p:spPr>
      </p:pic>
      <p:pic>
        <p:nvPicPr>
          <p:cNvPr id="18438" name="Picture 6" descr="C:\Users\Cate\AppData\Local\Microsoft\Windows\Temporary Internet Files\Content.IE5\JY95ZT5P\MC90043396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84368" y="2708920"/>
            <a:ext cx="1001266" cy="1001266"/>
          </a:xfrm>
          <a:prstGeom prst="rect">
            <a:avLst/>
          </a:prstGeom>
          <a:noFill/>
        </p:spPr>
      </p:pic>
      <p:pic>
        <p:nvPicPr>
          <p:cNvPr id="18439" name="Picture 7" descr="C:\Users\Cate\AppData\Local\Microsoft\Windows\Temporary Internet Files\Content.IE5\6B42227N\MP900423053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61888" y="6165304"/>
            <a:ext cx="1469944" cy="692696"/>
          </a:xfrm>
          <a:prstGeom prst="rect">
            <a:avLst/>
          </a:prstGeom>
          <a:noFill/>
        </p:spPr>
      </p:pic>
      <p:pic>
        <p:nvPicPr>
          <p:cNvPr id="18440" name="Picture 8" descr="C:\Users\Cate\AppData\Local\Microsoft\Windows\Temporary Internet Files\Content.IE5\JY95ZT5P\MP900409026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6165304"/>
            <a:ext cx="1052736" cy="692696"/>
          </a:xfrm>
          <a:prstGeom prst="rect">
            <a:avLst/>
          </a:prstGeom>
          <a:noFill/>
        </p:spPr>
      </p:pic>
      <p:pic>
        <p:nvPicPr>
          <p:cNvPr id="18441" name="Picture 9" descr="C:\Users\Cate\AppData\Local\Microsoft\Windows\Temporary Internet Files\Content.IE5\WWZPE3RH\MP900422707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71800" y="6165304"/>
            <a:ext cx="1445758" cy="692696"/>
          </a:xfrm>
          <a:prstGeom prst="rect">
            <a:avLst/>
          </a:prstGeom>
          <a:noFill/>
        </p:spPr>
      </p:pic>
      <p:pic>
        <p:nvPicPr>
          <p:cNvPr id="18442" name="Picture 10" descr="C:\Users\Cate\AppData\Local\Microsoft\Windows\Temporary Internet Files\Content.IE5\MHMWU5Y3\MC900310052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03648" y="6165304"/>
            <a:ext cx="1030297" cy="692696"/>
          </a:xfrm>
          <a:prstGeom prst="rect">
            <a:avLst/>
          </a:prstGeom>
          <a:noFill/>
        </p:spPr>
      </p:pic>
      <p:pic>
        <p:nvPicPr>
          <p:cNvPr id="18443" name="Picture 11" descr="C:\Users\Cate\AppData\Local\Microsoft\Windows\Temporary Internet Files\Content.IE5\WWZPE3RH\MC900250217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452320" y="908720"/>
            <a:ext cx="1313087" cy="1036899"/>
          </a:xfrm>
          <a:prstGeom prst="rect">
            <a:avLst/>
          </a:prstGeom>
          <a:noFill/>
        </p:spPr>
      </p:pic>
      <p:pic>
        <p:nvPicPr>
          <p:cNvPr id="18444" name="Picture 12" descr="C:\Users\Cate\AppData\Local\Microsoft\Windows\Temporary Internet Files\Content.IE5\MHMWU5Y3\MC900360990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6165304"/>
            <a:ext cx="1151762" cy="692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2997</TotalTime>
  <Words>346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How creative can you be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Cate Hall</dc:creator>
  <cp:lastModifiedBy>Kevin Webster</cp:lastModifiedBy>
  <cp:revision>108</cp:revision>
  <dcterms:created xsi:type="dcterms:W3CDTF">2012-04-08T15:33:57Z</dcterms:created>
  <dcterms:modified xsi:type="dcterms:W3CDTF">2012-05-15T20:09:41Z</dcterms:modified>
</cp:coreProperties>
</file>