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956587-4DC1-49A3-9896-8EAF21C31A6E}" type="datetimeFigureOut">
              <a:rPr lang="en-AU" smtClean="0"/>
              <a:t>20/07/2017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B0A35D-6A46-4022-8E86-C4B979C0DBD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956587-4DC1-49A3-9896-8EAF21C31A6E}" type="datetimeFigureOut">
              <a:rPr lang="en-AU" smtClean="0"/>
              <a:t>20/07/2017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0A35D-6A46-4022-8E86-C4B979C0DBD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956587-4DC1-49A3-9896-8EAF21C31A6E}" type="datetimeFigureOut">
              <a:rPr lang="en-AU" smtClean="0"/>
              <a:t>20/07/2017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0A35D-6A46-4022-8E86-C4B979C0DBD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956587-4DC1-49A3-9896-8EAF21C31A6E}" type="datetimeFigureOut">
              <a:rPr lang="en-AU" smtClean="0"/>
              <a:t>20/07/2017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0A35D-6A46-4022-8E86-C4B979C0DBD1}" type="slidenum">
              <a:rPr lang="en-AU" smtClean="0"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956587-4DC1-49A3-9896-8EAF21C31A6E}" type="datetimeFigureOut">
              <a:rPr lang="en-AU" smtClean="0"/>
              <a:t>20/07/2017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0A35D-6A46-4022-8E86-C4B979C0DBD1}" type="slidenum">
              <a:rPr lang="en-AU" smtClean="0"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956587-4DC1-49A3-9896-8EAF21C31A6E}" type="datetimeFigureOut">
              <a:rPr lang="en-AU" smtClean="0"/>
              <a:t>20/07/2017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0A35D-6A46-4022-8E86-C4B979C0DBD1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956587-4DC1-49A3-9896-8EAF21C31A6E}" type="datetimeFigureOut">
              <a:rPr lang="en-AU" smtClean="0"/>
              <a:t>20/07/2017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0A35D-6A46-4022-8E86-C4B979C0DBD1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956587-4DC1-49A3-9896-8EAF21C31A6E}" type="datetimeFigureOut">
              <a:rPr lang="en-AU" smtClean="0"/>
              <a:t>20/07/2017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0A35D-6A46-4022-8E86-C4B979C0DBD1}" type="slidenum">
              <a:rPr lang="en-AU" smtClean="0"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956587-4DC1-49A3-9896-8EAF21C31A6E}" type="datetimeFigureOut">
              <a:rPr lang="en-AU" smtClean="0"/>
              <a:t>20/07/2017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0A35D-6A46-4022-8E86-C4B979C0DBD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B956587-4DC1-49A3-9896-8EAF21C31A6E}" type="datetimeFigureOut">
              <a:rPr lang="en-AU" smtClean="0"/>
              <a:t>20/07/2017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0A35D-6A46-4022-8E86-C4B979C0DBD1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956587-4DC1-49A3-9896-8EAF21C31A6E}" type="datetimeFigureOut">
              <a:rPr lang="en-AU" smtClean="0"/>
              <a:t>20/07/2017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B0A35D-6A46-4022-8E86-C4B979C0DBD1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B956587-4DC1-49A3-9896-8EAF21C31A6E}" type="datetimeFigureOut">
              <a:rPr lang="en-AU" smtClean="0"/>
              <a:t>20/07/2017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3B0A35D-6A46-4022-8E86-C4B979C0DBD1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AU" dirty="0" smtClean="0"/>
              <a:t>Short answer response structure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AU" dirty="0" smtClean="0"/>
              <a:t>Open up Moodle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S</a:t>
            </a:r>
            <a:r>
              <a:rPr lang="en-AU" dirty="0" smtClean="0"/>
              <a:t>croll down to outlined box/current date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9961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One to two sentence thesis</a:t>
            </a:r>
          </a:p>
          <a:p>
            <a:r>
              <a:rPr lang="en-AU" dirty="0"/>
              <a:t>2 </a:t>
            </a:r>
            <a:r>
              <a:rPr lang="en-AU" dirty="0" smtClean="0"/>
              <a:t>body paragraphs maximum</a:t>
            </a:r>
          </a:p>
          <a:p>
            <a:endParaRPr lang="en-AU" dirty="0"/>
          </a:p>
          <a:p>
            <a:r>
              <a:rPr lang="en-AU" dirty="0" smtClean="0"/>
              <a:t>You’ll be marked on your use of language, understanding of the novel and written form (structure/cohesion)</a:t>
            </a:r>
            <a:endParaRPr lang="en-AU" dirty="0"/>
          </a:p>
          <a:p>
            <a:pPr marL="109728" indent="0">
              <a:buNone/>
            </a:pPr>
            <a:endParaRPr lang="en-AU" dirty="0" smtClean="0"/>
          </a:p>
          <a:p>
            <a:pPr marL="109728" indent="0">
              <a:buNone/>
            </a:pPr>
            <a:endParaRPr lang="en-AU" dirty="0"/>
          </a:p>
          <a:p>
            <a:pPr marL="109728" indent="0">
              <a:buNone/>
            </a:pPr>
            <a:r>
              <a:rPr lang="en-AU" dirty="0" smtClean="0"/>
              <a:t>Take a look at the sample short answer responses on Moodle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Structure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3708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lvl="0" indent="0">
              <a:buNone/>
            </a:pPr>
            <a:r>
              <a:rPr lang="en-AU" b="1" dirty="0"/>
              <a:t>Explain how different characters represent </a:t>
            </a:r>
            <a:r>
              <a:rPr lang="en-AU" b="1"/>
              <a:t>different </a:t>
            </a:r>
            <a:r>
              <a:rPr lang="en-AU" b="1" smtClean="0"/>
              <a:t>ideas.</a:t>
            </a:r>
          </a:p>
          <a:p>
            <a:pPr marL="109728" lvl="0" indent="0">
              <a:buNone/>
            </a:pPr>
            <a:endParaRPr lang="en-AU" b="1" dirty="0"/>
          </a:p>
          <a:p>
            <a:r>
              <a:rPr lang="en-AU" dirty="0" smtClean="0"/>
              <a:t>Highlight or underline KEY WORDS</a:t>
            </a:r>
          </a:p>
          <a:p>
            <a:r>
              <a:rPr lang="en-AU" dirty="0" smtClean="0"/>
              <a:t>Thesis: Include the name of the novel (including Y.O.P) and author</a:t>
            </a:r>
          </a:p>
          <a:p>
            <a:pPr marL="630936" lvl="2" indent="0">
              <a:buNone/>
            </a:pPr>
            <a:r>
              <a:rPr lang="en-AU" dirty="0" smtClean="0"/>
              <a:t>E.g.</a:t>
            </a:r>
          </a:p>
          <a:p>
            <a:pPr lvl="2"/>
            <a:r>
              <a:rPr lang="en-AU" dirty="0" smtClean="0"/>
              <a:t> S.E Hinton’s </a:t>
            </a:r>
            <a:r>
              <a:rPr lang="en-AU" u="sng" dirty="0" smtClean="0"/>
              <a:t>The Outsiders</a:t>
            </a:r>
          </a:p>
          <a:p>
            <a:pPr lvl="2"/>
            <a:r>
              <a:rPr lang="en-AU" dirty="0" smtClean="0"/>
              <a:t>The characters of ___ and ___ from </a:t>
            </a:r>
            <a:r>
              <a:rPr lang="en-AU" dirty="0"/>
              <a:t>S.E Hinton’s </a:t>
            </a:r>
            <a:r>
              <a:rPr lang="en-AU" u="sng" dirty="0"/>
              <a:t>The Outsiders</a:t>
            </a:r>
          </a:p>
          <a:p>
            <a:pPr lvl="2"/>
            <a:endParaRPr lang="en-AU" dirty="0" smtClean="0"/>
          </a:p>
          <a:p>
            <a:endParaRPr lang="en-AU" dirty="0"/>
          </a:p>
          <a:p>
            <a:r>
              <a:rPr lang="en-AU" dirty="0" smtClean="0"/>
              <a:t>One paragraph on one character</a:t>
            </a:r>
          </a:p>
          <a:p>
            <a:r>
              <a:rPr lang="en-AU" dirty="0" smtClean="0"/>
              <a:t>One paragraph on another character</a:t>
            </a:r>
          </a:p>
          <a:p>
            <a:endParaRPr lang="en-AU" dirty="0" smtClean="0"/>
          </a:p>
          <a:p>
            <a:r>
              <a:rPr lang="en-AU" sz="2100" dirty="0" smtClean="0"/>
              <a:t>Extend yourself: Choose two characters with a relationship and discuss this throughout your response</a:t>
            </a:r>
            <a:endParaRPr lang="en-AU" sz="21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Practice question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939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en-AU" dirty="0" smtClean="0"/>
              <a:t>Thesis</a:t>
            </a:r>
          </a:p>
          <a:p>
            <a:r>
              <a:rPr lang="en-AU" dirty="0" smtClean="0"/>
              <a:t>Did they include key words from the question in their thesis?</a:t>
            </a:r>
          </a:p>
          <a:p>
            <a:r>
              <a:rPr lang="en-AU" dirty="0" smtClean="0"/>
              <a:t>Is there an opinion?</a:t>
            </a:r>
          </a:p>
          <a:p>
            <a:r>
              <a:rPr lang="en-AU" dirty="0" smtClean="0"/>
              <a:t>Two main ideas clearly outlined</a:t>
            </a:r>
          </a:p>
          <a:p>
            <a:endParaRPr lang="en-AU" dirty="0"/>
          </a:p>
          <a:p>
            <a:pPr marL="109728" indent="0">
              <a:buNone/>
            </a:pPr>
            <a:r>
              <a:rPr lang="en-AU" dirty="0" smtClean="0"/>
              <a:t>Body paragraph (T.E.E.E.L)</a:t>
            </a:r>
          </a:p>
          <a:p>
            <a:r>
              <a:rPr lang="en-AU" dirty="0" smtClean="0"/>
              <a:t>A clear topic sentence</a:t>
            </a:r>
          </a:p>
          <a:p>
            <a:r>
              <a:rPr lang="en-AU" dirty="0" smtClean="0"/>
              <a:t>Quotes and examples</a:t>
            </a:r>
          </a:p>
          <a:p>
            <a:r>
              <a:rPr lang="en-AU" dirty="0" smtClean="0"/>
              <a:t>Clear explanation of the examples by linking back to the thesis</a:t>
            </a:r>
          </a:p>
          <a:p>
            <a:endParaRPr lang="en-AU" dirty="0"/>
          </a:p>
          <a:p>
            <a:pPr marL="109728" indent="0">
              <a:buNone/>
            </a:pPr>
            <a:r>
              <a:rPr lang="en-AU" dirty="0" smtClean="0"/>
              <a:t>Language</a:t>
            </a:r>
          </a:p>
          <a:p>
            <a:r>
              <a:rPr lang="en-AU" dirty="0" smtClean="0"/>
              <a:t>Use alternative words for ‘to show’ such as represent, symbolise, convey </a:t>
            </a:r>
            <a:r>
              <a:rPr lang="en-AU" dirty="0" err="1" smtClean="0"/>
              <a:t>etc</a:t>
            </a:r>
            <a:endParaRPr lang="en-AU" dirty="0" smtClean="0"/>
          </a:p>
          <a:p>
            <a:r>
              <a:rPr lang="en-AU" dirty="0" smtClean="0"/>
              <a:t>Use correct punctuation!!!</a:t>
            </a:r>
          </a:p>
          <a:p>
            <a:r>
              <a:rPr lang="en-AU" dirty="0" smtClean="0"/>
              <a:t>Correct spelling!!!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Peer-editing list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3485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 smtClean="0"/>
              <a:t>Refer to Moodle for sample note sheet</a:t>
            </a:r>
          </a:p>
          <a:p>
            <a:r>
              <a:rPr lang="en-AU" dirty="0" smtClean="0"/>
              <a:t>Include external reading notes and in-class studied texts – mention </a:t>
            </a:r>
            <a:r>
              <a:rPr lang="en-AU" b="1" dirty="0" smtClean="0"/>
              <a:t>ideas</a:t>
            </a:r>
            <a:r>
              <a:rPr lang="en-AU" dirty="0" smtClean="0"/>
              <a:t> and relevant </a:t>
            </a:r>
            <a:r>
              <a:rPr lang="en-AU" b="1" dirty="0" smtClean="0"/>
              <a:t>quotes/examples </a:t>
            </a:r>
            <a:r>
              <a:rPr lang="en-AU" dirty="0" smtClean="0"/>
              <a:t>for support</a:t>
            </a:r>
          </a:p>
          <a:p>
            <a:pPr lvl="2"/>
            <a:r>
              <a:rPr lang="en-AU" dirty="0" smtClean="0"/>
              <a:t>Remember you will have to </a:t>
            </a:r>
            <a:r>
              <a:rPr lang="en-AU" b="1" i="1" dirty="0" smtClean="0"/>
              <a:t>explain</a:t>
            </a:r>
            <a:r>
              <a:rPr lang="en-AU" dirty="0" smtClean="0"/>
              <a:t> how the quotes reveal the ideas by referring closely to the </a:t>
            </a:r>
          </a:p>
          <a:p>
            <a:r>
              <a:rPr lang="en-AU" dirty="0" smtClean="0"/>
              <a:t>Write down the title of your novel, date of publication, genre and author</a:t>
            </a:r>
          </a:p>
          <a:p>
            <a:r>
              <a:rPr lang="en-AU" b="1" dirty="0" smtClean="0"/>
              <a:t>BE familiar with your conventions – </a:t>
            </a:r>
            <a:r>
              <a:rPr lang="en-AU" dirty="0" smtClean="0"/>
              <a:t>different types of P.O.V, enough examples to support themes and characterisation</a:t>
            </a:r>
          </a:p>
          <a:p>
            <a:r>
              <a:rPr lang="en-AU" b="1" dirty="0" smtClean="0"/>
              <a:t>Vocabulary </a:t>
            </a:r>
          </a:p>
          <a:p>
            <a:endParaRPr lang="en-AU" b="1" dirty="0" smtClean="0"/>
          </a:p>
          <a:p>
            <a:r>
              <a:rPr lang="en-AU" sz="2400" b="1" dirty="0" smtClean="0"/>
              <a:t>Remember to go on Moodle for the sample responses and  note taking template</a:t>
            </a:r>
            <a:endParaRPr lang="en-AU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Writing your notes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4493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AU" dirty="0" smtClean="0"/>
              <a:t>Practice question</a:t>
            </a:r>
          </a:p>
          <a:p>
            <a:endParaRPr lang="en-AU" dirty="0"/>
          </a:p>
          <a:p>
            <a:pPr lvl="0"/>
            <a:r>
              <a:rPr lang="en-AU" dirty="0"/>
              <a:t>Fiction and non-fiction texts use powerful descriptive language to convey ideas about the world</a:t>
            </a:r>
            <a:r>
              <a:rPr lang="en-AU" dirty="0" smtClean="0"/>
              <a:t>.</a:t>
            </a:r>
          </a:p>
          <a:p>
            <a:pPr lvl="0"/>
            <a:endParaRPr lang="en-AU" dirty="0"/>
          </a:p>
          <a:p>
            <a:pPr marL="109728" indent="0">
              <a:buNone/>
            </a:pPr>
            <a:r>
              <a:rPr lang="en-AU" dirty="0" smtClean="0"/>
              <a:t>Example structure:</a:t>
            </a:r>
          </a:p>
          <a:p>
            <a:r>
              <a:rPr lang="en-AU" dirty="0" smtClean="0"/>
              <a:t>Thesis outlining your novel, author and ideas</a:t>
            </a:r>
          </a:p>
          <a:p>
            <a:r>
              <a:rPr lang="en-AU" dirty="0" smtClean="0"/>
              <a:t>One paragraph on a fiction text</a:t>
            </a:r>
          </a:p>
          <a:p>
            <a:r>
              <a:rPr lang="en-AU" dirty="0" smtClean="0"/>
              <a:t>One paragraph on a non-fiction text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Homework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3188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</TotalTime>
  <Words>328</Words>
  <Application>Microsoft Office PowerPoint</Application>
  <PresentationFormat>On-screen Show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Short answer response structure</vt:lpstr>
      <vt:lpstr>Structure</vt:lpstr>
      <vt:lpstr>Practice question</vt:lpstr>
      <vt:lpstr>Peer-editing list</vt:lpstr>
      <vt:lpstr>Writing your notes</vt:lpstr>
      <vt:lpstr>Homework</vt:lpstr>
    </vt:vector>
  </TitlesOfParts>
  <Company>Department of Education 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answer response</dc:title>
  <dc:creator>WONG Amelia</dc:creator>
  <cp:lastModifiedBy>ANDRADE Lolita</cp:lastModifiedBy>
  <cp:revision>13</cp:revision>
  <dcterms:created xsi:type="dcterms:W3CDTF">2017-07-18T00:56:31Z</dcterms:created>
  <dcterms:modified xsi:type="dcterms:W3CDTF">2017-07-20T03:05:11Z</dcterms:modified>
</cp:coreProperties>
</file>