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B396CC-63ED-4E4A-B61A-8CB06C033868}" type="datetimeFigureOut">
              <a:rPr lang="en-AU" smtClean="0"/>
              <a:t>19/07/2016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5BFE4F-5C10-4FC4-ACEA-EC14D12E1DBB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Entrepreneurs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3956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Students should be able to: </a:t>
            </a:r>
          </a:p>
          <a:p>
            <a:pPr lvl="1"/>
            <a:r>
              <a:rPr lang="en-AU" sz="3200" dirty="0" smtClean="0"/>
              <a:t>Explain what an entrepreneur is. </a:t>
            </a:r>
          </a:p>
          <a:p>
            <a:pPr lvl="1"/>
            <a:r>
              <a:rPr lang="en-AU" sz="3200" dirty="0" smtClean="0"/>
              <a:t>List and explain the characteristics and skills entrepreneurs posses</a:t>
            </a:r>
          </a:p>
          <a:p>
            <a:pPr lvl="1"/>
            <a:r>
              <a:rPr lang="en-AU" sz="3200" dirty="0" smtClean="0"/>
              <a:t>List and explain the motives of entrepreneurs </a:t>
            </a:r>
            <a:endParaRPr lang="en-AU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410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Person who can develop new ways of thinking and doing, and put these into action. </a:t>
            </a:r>
            <a:endParaRPr lang="en-AU" sz="3600" dirty="0"/>
          </a:p>
          <a:p>
            <a:r>
              <a:rPr lang="en-AU" sz="3600" dirty="0" smtClean="0"/>
              <a:t>Unique combination of personal characteristics, past experiences and business skills to develop a successful business. </a:t>
            </a:r>
            <a:endParaRPr lang="en-AU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Entrepreneur?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4311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Characteristics of Entrepreneurs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023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610600" cy="4525963"/>
          </a:xfrm>
        </p:spPr>
        <p:txBody>
          <a:bodyPr>
            <a:noAutofit/>
          </a:bodyPr>
          <a:lstStyle/>
          <a:p>
            <a:r>
              <a:rPr lang="en-AU" sz="3600" dirty="0" smtClean="0"/>
              <a:t>Three categories:</a:t>
            </a:r>
          </a:p>
          <a:p>
            <a:pPr lvl="1"/>
            <a:r>
              <a:rPr lang="en-AU" sz="3200" b="1" dirty="0" smtClean="0"/>
              <a:t>Personal</a:t>
            </a:r>
            <a:r>
              <a:rPr lang="en-AU" sz="3200" dirty="0" smtClean="0"/>
              <a:t> -  be your own boss, freedom/independence, higher income, success, use skills/talents etc. </a:t>
            </a:r>
          </a:p>
          <a:p>
            <a:pPr lvl="1"/>
            <a:r>
              <a:rPr lang="en-AU" sz="3200" b="1" dirty="0" smtClean="0"/>
              <a:t>Financial</a:t>
            </a:r>
            <a:r>
              <a:rPr lang="en-AU" sz="3200" dirty="0" smtClean="0"/>
              <a:t> - profit, financial security etc. </a:t>
            </a:r>
          </a:p>
          <a:p>
            <a:pPr lvl="1"/>
            <a:r>
              <a:rPr lang="en-AU" sz="3200" b="1" dirty="0" smtClean="0"/>
              <a:t>Social</a:t>
            </a:r>
            <a:r>
              <a:rPr lang="en-AU" sz="3200" dirty="0" smtClean="0"/>
              <a:t> – community service, social justice, employment provision etc. </a:t>
            </a:r>
            <a:endParaRPr lang="en-AU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Motives of Entrepreneurs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0530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AU" sz="3600" dirty="0" smtClean="0"/>
          </a:p>
          <a:p>
            <a:pPr marL="109728" indent="0">
              <a:buNone/>
            </a:pPr>
            <a:r>
              <a:rPr lang="en-AU" sz="3600" dirty="0" smtClean="0"/>
              <a:t>What </a:t>
            </a:r>
            <a:r>
              <a:rPr lang="en-AU" sz="3600" dirty="0"/>
              <a:t>the mind of man can conceive and believe, it can achieve. – Napoleon Hill, Author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1314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</TotalTime>
  <Words>135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Entrepreneurs</vt:lpstr>
      <vt:lpstr>Objectives</vt:lpstr>
      <vt:lpstr>What is a Entrepreneur? </vt:lpstr>
      <vt:lpstr>Characteristics of Entrepreneurs</vt:lpstr>
      <vt:lpstr>Motives of Entrepreneurs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</dc:title>
  <dc:creator>Michael</dc:creator>
  <cp:lastModifiedBy>Michael</cp:lastModifiedBy>
  <cp:revision>2</cp:revision>
  <dcterms:created xsi:type="dcterms:W3CDTF">2016-07-19T12:21:34Z</dcterms:created>
  <dcterms:modified xsi:type="dcterms:W3CDTF">2016-07-19T12:43:14Z</dcterms:modified>
</cp:coreProperties>
</file>