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23F843-2B49-7E44-9933-5F7407B4314E}" type="datetimeFigureOut">
              <a:rPr lang="en-US" smtClean="0"/>
              <a:t>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A65617-FD15-E14C-A6E4-3D2A91E1C4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 Concepts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3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capacity of Earth to maintain life</a:t>
            </a:r>
          </a:p>
          <a:p>
            <a:pPr lvl="1"/>
            <a:r>
              <a:rPr lang="en-US" dirty="0" smtClean="0"/>
              <a:t>Making sure all resources on Earth are used and managed responsibly</a:t>
            </a:r>
          </a:p>
          <a:p>
            <a:r>
              <a:rPr lang="en-US" dirty="0" smtClean="0"/>
              <a:t>Most resources on Earth are non-renewable (one day they will run out)</a:t>
            </a:r>
          </a:p>
          <a:p>
            <a:pPr lvl="1"/>
            <a:r>
              <a:rPr lang="en-US" dirty="0" smtClean="0"/>
              <a:t>Ex: oil, coal, natural gas</a:t>
            </a:r>
          </a:p>
          <a:p>
            <a:r>
              <a:rPr lang="en-US" dirty="0" smtClean="0"/>
              <a:t>Other resources are renewable (they naturally replace themselves)</a:t>
            </a:r>
          </a:p>
          <a:p>
            <a:pPr lvl="1"/>
            <a:r>
              <a:rPr lang="en-US" dirty="0" smtClean="0"/>
              <a:t>Ex: wind, forests, sunlight, &amp;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2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77" y="1981200"/>
            <a:ext cx="380361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need to think about the resources we use so we can take care of the Earth</a:t>
            </a:r>
          </a:p>
          <a:p>
            <a:r>
              <a:rPr lang="en-US" dirty="0" smtClean="0"/>
              <a:t>Actions to improve sustainability:</a:t>
            </a:r>
          </a:p>
          <a:p>
            <a:pPr lvl="1"/>
            <a:r>
              <a:rPr lang="en-US" dirty="0" smtClean="0"/>
              <a:t>Local: recycling paper</a:t>
            </a:r>
          </a:p>
          <a:p>
            <a:pPr lvl="1"/>
            <a:r>
              <a:rPr lang="en-US" dirty="0" smtClean="0"/>
              <a:t>National: Australian </a:t>
            </a:r>
            <a:r>
              <a:rPr lang="en-US" dirty="0" err="1" smtClean="0"/>
              <a:t>gov.</a:t>
            </a:r>
            <a:r>
              <a:rPr lang="en-US" dirty="0" smtClean="0"/>
              <a:t> using wind farms</a:t>
            </a:r>
          </a:p>
          <a:p>
            <a:pPr lvl="1"/>
            <a:r>
              <a:rPr lang="en-US" dirty="0" smtClean="0"/>
              <a:t>Global: protecting endangered whales</a:t>
            </a:r>
          </a:p>
          <a:p>
            <a:r>
              <a:rPr lang="en-US" dirty="0" smtClean="0"/>
              <a:t>How resources are managed so we have them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5" y="224087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constantly changing</a:t>
            </a:r>
          </a:p>
          <a:p>
            <a:r>
              <a:rPr lang="en-US" dirty="0" smtClean="0"/>
              <a:t>Helps us understand what is going on around us</a:t>
            </a:r>
          </a:p>
          <a:p>
            <a:r>
              <a:rPr lang="en-US" dirty="0" smtClean="0"/>
              <a:t>Can be caused by natural or human processes</a:t>
            </a:r>
          </a:p>
          <a:p>
            <a:r>
              <a:rPr lang="en-US" dirty="0" smtClean="0"/>
              <a:t>Many levels: personal, local, national, global</a:t>
            </a:r>
          </a:p>
          <a:p>
            <a:pPr lvl="1"/>
            <a:r>
              <a:rPr lang="en-US" dirty="0" smtClean="0"/>
              <a:t>Ex: creek flooding, tsunami, earthquake, 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77" y="1981200"/>
            <a:ext cx="3803610" cy="4144963"/>
          </a:xfrm>
        </p:spPr>
        <p:txBody>
          <a:bodyPr/>
          <a:lstStyle/>
          <a:p>
            <a:r>
              <a:rPr lang="en-US" dirty="0" smtClean="0"/>
              <a:t>We look at: types of change, why did it change, when did it change, will it change further?</a:t>
            </a:r>
          </a:p>
          <a:p>
            <a:r>
              <a:rPr lang="en-US" dirty="0" smtClean="0"/>
              <a:t>Positive change: plant &amp; animal conservation</a:t>
            </a:r>
          </a:p>
          <a:p>
            <a:r>
              <a:rPr lang="en-US" dirty="0" smtClean="0"/>
              <a:t>Negative change: deforestation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" y="1411292"/>
            <a:ext cx="3905179" cy="456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70" y="6126163"/>
            <a:ext cx="296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&amp; after a tsunami in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77" y="1981200"/>
            <a:ext cx="3803610" cy="4144963"/>
          </a:xfrm>
        </p:spPr>
        <p:txBody>
          <a:bodyPr/>
          <a:lstStyle/>
          <a:p>
            <a:r>
              <a:rPr lang="en-US" dirty="0" smtClean="0"/>
              <a:t>Study things that occur on many different levels</a:t>
            </a:r>
          </a:p>
          <a:p>
            <a:pPr lvl="1"/>
            <a:r>
              <a:rPr lang="en-US" dirty="0" smtClean="0"/>
              <a:t>Ex: small areas (local park)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areas (use of oil &amp; coal all over the world)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 descr="Screen Shot 2017-02-06 at 10.4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" y="1981200"/>
            <a:ext cx="3907924" cy="37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scales:</a:t>
            </a:r>
          </a:p>
          <a:p>
            <a:pPr lvl="1"/>
            <a:r>
              <a:rPr lang="en-US" dirty="0" smtClean="0"/>
              <a:t>Local: how many people go to the skate park and do the facilities meet their needs?</a:t>
            </a:r>
          </a:p>
          <a:p>
            <a:pPr lvl="1"/>
            <a:r>
              <a:rPr lang="en-US" dirty="0" smtClean="0"/>
              <a:t>Regional: what kind of visitors stay at campsites and tourist parks in Western Australia?</a:t>
            </a:r>
          </a:p>
          <a:p>
            <a:pPr lvl="1"/>
            <a:r>
              <a:rPr lang="en-US" dirty="0" smtClean="0"/>
              <a:t>National: how many people visit the national parks in Australia? How do visitors impact the national parks?</a:t>
            </a:r>
          </a:p>
          <a:p>
            <a:pPr lvl="1"/>
            <a:r>
              <a:rPr lang="en-US" dirty="0" smtClean="0"/>
              <a:t>International: how is animal poaching being managed in Africa?</a:t>
            </a:r>
          </a:p>
          <a:p>
            <a:pPr lvl="1"/>
            <a:r>
              <a:rPr lang="en-US" dirty="0" smtClean="0"/>
              <a:t>Global: how are marine parks being managed around the world? How well are they protecting endangered species?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9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the Earth’s surface that are identified and given meaning by people</a:t>
            </a:r>
          </a:p>
          <a:p>
            <a:r>
              <a:rPr lang="en-US" dirty="0" smtClean="0"/>
              <a:t>No size limit (whole planet to this classroom)</a:t>
            </a:r>
          </a:p>
          <a:p>
            <a:r>
              <a:rPr lang="en-US" dirty="0" smtClean="0"/>
              <a:t>Natural or built by humans</a:t>
            </a:r>
          </a:p>
          <a:p>
            <a:r>
              <a:rPr lang="en-US" dirty="0" smtClean="0"/>
              <a:t>Determines our relationship with one another</a:t>
            </a:r>
          </a:p>
          <a:p>
            <a:r>
              <a:rPr lang="en-US" dirty="0" smtClean="0"/>
              <a:t>Things that impact place:  climate, landscapes, types of plants &amp; resources, transport networks, entertainment venues, and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6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787983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Spiritual meaning for Indigenous Australians </a:t>
            </a:r>
          </a:p>
          <a:p>
            <a:r>
              <a:rPr lang="en-US" dirty="0" smtClean="0"/>
              <a:t>Why did people setting there? How was the city built? How has the city changed?</a:t>
            </a:r>
          </a:p>
          <a:p>
            <a:r>
              <a:rPr lang="en-US" dirty="0" smtClean="0"/>
              <a:t>Place is used to identify how important a city is</a:t>
            </a:r>
          </a:p>
          <a:p>
            <a:r>
              <a:rPr lang="en-US" dirty="0" smtClean="0"/>
              <a:t>People influence place</a:t>
            </a:r>
          </a:p>
          <a:p>
            <a:pPr lvl="1"/>
            <a:r>
              <a:rPr lang="en-US" dirty="0" smtClean="0"/>
              <a:t>Geographer’s investigate the outcomes of these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70" y="1600200"/>
            <a:ext cx="4187233" cy="278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4407" y="4569060"/>
            <a:ext cx="36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Perth: example of a built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1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elements: location, </a:t>
            </a:r>
            <a:r>
              <a:rPr lang="en-US" dirty="0" smtClean="0"/>
              <a:t>spacial</a:t>
            </a:r>
            <a:r>
              <a:rPr lang="en-US" dirty="0" smtClean="0"/>
              <a:t> distribution, and organisation </a:t>
            </a:r>
          </a:p>
          <a:p>
            <a:r>
              <a:rPr lang="en-US" dirty="0" smtClean="0"/>
              <a:t>Location: where things are located on the Earth’s surface</a:t>
            </a:r>
          </a:p>
          <a:p>
            <a:r>
              <a:rPr lang="en-US" dirty="0" err="1" smtClean="0"/>
              <a:t>Spacial</a:t>
            </a:r>
            <a:r>
              <a:rPr lang="en-US" dirty="0" smtClean="0"/>
              <a:t> Distribution: shapes &amp; patterns in which things are arranged on the Earth’s surface</a:t>
            </a:r>
          </a:p>
          <a:p>
            <a:r>
              <a:rPr lang="en-US" dirty="0" smtClean="0"/>
              <a:t>Organisation: how and why things are arranged and managed on the Earth’s surface by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9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258" y="1981200"/>
            <a:ext cx="3856529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people use &amp; change the space that they live?</a:t>
            </a:r>
          </a:p>
          <a:p>
            <a:pPr lvl="1"/>
            <a:r>
              <a:rPr lang="en-US" dirty="0" smtClean="0"/>
              <a:t>Different groups use space differently and changes over time</a:t>
            </a:r>
          </a:p>
          <a:p>
            <a:pPr lvl="1"/>
            <a:r>
              <a:rPr lang="en-US" dirty="0"/>
              <a:t>Ex: City of </a:t>
            </a:r>
            <a:r>
              <a:rPr lang="en-US" dirty="0" err="1"/>
              <a:t>Shimabara</a:t>
            </a:r>
            <a:r>
              <a:rPr lang="en-US" dirty="0"/>
              <a:t> in southern </a:t>
            </a:r>
            <a:r>
              <a:rPr lang="en-US" dirty="0" smtClean="0"/>
              <a:t>Japan</a:t>
            </a:r>
          </a:p>
          <a:p>
            <a:r>
              <a:rPr lang="en-US" dirty="0" smtClean="0"/>
              <a:t>Places can be divided into spaces </a:t>
            </a:r>
          </a:p>
          <a:p>
            <a:pPr lvl="1"/>
            <a:r>
              <a:rPr lang="en-US" dirty="0" smtClean="0"/>
              <a:t>Ex: city divided into space for houses, businesses, industry, entertainment, sport, and recreation</a:t>
            </a:r>
          </a:p>
          <a:p>
            <a:r>
              <a:rPr lang="en-US" dirty="0" smtClean="0"/>
              <a:t>Helps us make sense of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2" y="2427946"/>
            <a:ext cx="3972786" cy="21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made up of many different environments</a:t>
            </a:r>
          </a:p>
          <a:p>
            <a:r>
              <a:rPr lang="en-US" dirty="0" smtClean="0"/>
              <a:t>Natural Environments: deserts, grasslands, mountains, coral reefs, forests, oceans, &amp; ice caps</a:t>
            </a:r>
          </a:p>
          <a:p>
            <a:pPr lvl="1"/>
            <a:r>
              <a:rPr lang="en-US" dirty="0" smtClean="0"/>
              <a:t>Soils, rocks, climate, plants and animals must remain mostly untouched by humans</a:t>
            </a:r>
          </a:p>
          <a:p>
            <a:r>
              <a:rPr lang="en-US" dirty="0" smtClean="0"/>
              <a:t>Built Environments: changed by humans for few natural features remain</a:t>
            </a:r>
          </a:p>
          <a:p>
            <a:pPr lvl="1"/>
            <a:r>
              <a:rPr lang="en-US" dirty="0" smtClean="0"/>
              <a:t>Large cities, towns, suburbs, farmland </a:t>
            </a:r>
          </a:p>
          <a:p>
            <a:pPr lvl="1"/>
            <a:r>
              <a:rPr lang="en-US" dirty="0" smtClean="0"/>
              <a:t>Have their own climate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2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096" y="1981200"/>
            <a:ext cx="3750691" cy="4144963"/>
          </a:xfrm>
        </p:spPr>
        <p:txBody>
          <a:bodyPr/>
          <a:lstStyle/>
          <a:p>
            <a:r>
              <a:rPr lang="en-US" dirty="0" smtClean="0"/>
              <a:t>Most environments are a combination of built and natural</a:t>
            </a:r>
          </a:p>
          <a:p>
            <a:pPr lvl="1"/>
            <a:r>
              <a:rPr lang="en-US" dirty="0" smtClean="0"/>
              <a:t>Ex: built structures in Antarctica, warming of planet causing melting ice shelves, pollution of ocean impacts animals.</a:t>
            </a:r>
          </a:p>
          <a:p>
            <a:r>
              <a:rPr lang="en-US" dirty="0" smtClean="0"/>
              <a:t>Geographers </a:t>
            </a:r>
            <a:r>
              <a:rPr lang="en-US" dirty="0" err="1" smtClean="0"/>
              <a:t>analyse</a:t>
            </a:r>
            <a:r>
              <a:rPr lang="en-US" dirty="0" smtClean="0"/>
              <a:t> the changes humans make to the Earth &amp; manage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5" y="1693796"/>
            <a:ext cx="4116271" cy="308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474" y="4992448"/>
            <a:ext cx="334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McMurdo Station in Antarctica. Combination of built &amp; natural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human &amp; natural processes connected?</a:t>
            </a:r>
          </a:p>
          <a:p>
            <a:r>
              <a:rPr lang="en-US" dirty="0" smtClean="0"/>
              <a:t>Natural processes (water cycle &amp; food chain)</a:t>
            </a:r>
          </a:p>
          <a:p>
            <a:r>
              <a:rPr lang="en-US" dirty="0" smtClean="0"/>
              <a:t>Human activities (movement of people, production &amp; trade of goods, flow of investment and money between countries)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9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699784" cy="4144963"/>
          </a:xfrm>
        </p:spPr>
        <p:txBody>
          <a:bodyPr/>
          <a:lstStyle/>
          <a:p>
            <a:r>
              <a:rPr lang="en-US" dirty="0" smtClean="0"/>
              <a:t>Every system on Earth is connected &amp; depends on one another. If one thing changes, it can affect every other system.</a:t>
            </a:r>
          </a:p>
          <a:p>
            <a:pPr lvl="1"/>
            <a:r>
              <a:rPr lang="en-US" dirty="0" smtClean="0"/>
              <a:t>Ex: rising temperatures causing problems for oceans, the land, and polar ice caps</a:t>
            </a:r>
          </a:p>
          <a:p>
            <a:pPr lvl="1"/>
            <a:r>
              <a:rPr lang="en-US" dirty="0" smtClean="0"/>
              <a:t>Ex: Bangladesh is most vulnerable to climate change because of low elevation above sea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52" y="1981200"/>
            <a:ext cx="3955141" cy="28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496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151</TotalTime>
  <Words>763</Words>
  <Application>Microsoft Macintosh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7 Concepts of Geography</vt:lpstr>
      <vt:lpstr>Place</vt:lpstr>
      <vt:lpstr>Place</vt:lpstr>
      <vt:lpstr>Space</vt:lpstr>
      <vt:lpstr>Space</vt:lpstr>
      <vt:lpstr>Environment</vt:lpstr>
      <vt:lpstr>Environment</vt:lpstr>
      <vt:lpstr>Interconnection</vt:lpstr>
      <vt:lpstr>Interconnection</vt:lpstr>
      <vt:lpstr>Sustainability</vt:lpstr>
      <vt:lpstr>Sustainability</vt:lpstr>
      <vt:lpstr>Change</vt:lpstr>
      <vt:lpstr>Change</vt:lpstr>
      <vt:lpstr>Scale</vt:lpstr>
      <vt:lpstr>Scale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Concepts of Geography</dc:title>
  <dc:creator>Samantha Thayer</dc:creator>
  <cp:lastModifiedBy>Samantha Thayer</cp:lastModifiedBy>
  <cp:revision>13</cp:revision>
  <dcterms:created xsi:type="dcterms:W3CDTF">2017-02-06T00:20:59Z</dcterms:created>
  <dcterms:modified xsi:type="dcterms:W3CDTF">2017-02-06T02:52:30Z</dcterms:modified>
</cp:coreProperties>
</file>