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6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EAB28E6B-C490-4589-838E-FD1C2AE88DEE}" type="slidenum">
              <a:rPr lang="en-AU" smtClean="0"/>
              <a:t>‹#›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22CEFC0-3622-4E62-A4B1-29E6AE6E768D}" type="datetimeFigureOut">
              <a:rPr lang="en-AU" smtClean="0"/>
              <a:t>7/02/2016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ZXIuFpu72Nk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Let’s Talk About Money</a:t>
            </a:r>
            <a:endParaRPr lang="en-A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pic>
        <p:nvPicPr>
          <p:cNvPr id="1026" name="Picture 2" descr="C:\Users\Michael\AppData\Local\Microsoft\Windows\Temporary Internet Files\Content.IE5\GRNL8WEN\money-0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861048"/>
            <a:ext cx="2228081" cy="206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76870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Life Without Money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Barter was the means of trade long before money was invented. </a:t>
            </a:r>
          </a:p>
          <a:p>
            <a:r>
              <a:rPr lang="en-AU" sz="2800" dirty="0" smtClean="0"/>
              <a:t>Barter means ‘swapping or exchanging goods or services for another good or service’. </a:t>
            </a:r>
          </a:p>
          <a:p>
            <a:r>
              <a:rPr lang="en-AU" sz="2800" dirty="0" smtClean="0"/>
              <a:t>Complicated and time consuming process – </a:t>
            </a:r>
            <a:r>
              <a:rPr lang="en-AU" sz="2800" dirty="0" smtClean="0"/>
              <a:t>require</a:t>
            </a:r>
            <a:r>
              <a:rPr lang="en-AU" sz="2800" dirty="0" smtClean="0"/>
              <a:t>s </a:t>
            </a:r>
            <a:r>
              <a:rPr lang="en-AU" sz="2800" dirty="0" smtClean="0"/>
              <a:t>a ‘coincidence of wants’. 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106921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Bartering Video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hlinkClick r:id="rId2"/>
              </a:rPr>
              <a:t>https://</a:t>
            </a:r>
            <a:r>
              <a:rPr lang="en-AU" dirty="0" smtClean="0">
                <a:hlinkClick r:id="rId2"/>
              </a:rPr>
              <a:t>www.youtube.com/watch?v=ZXIuFpu72Nk</a:t>
            </a:r>
            <a:endParaRPr lang="en-AU" dirty="0" smtClean="0"/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45340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What is money?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800" dirty="0" smtClean="0"/>
              <a:t>Money is a medium that can be exchanged for goods and services. </a:t>
            </a:r>
          </a:p>
          <a:p>
            <a:endParaRPr lang="en-AU" dirty="0"/>
          </a:p>
        </p:txBody>
      </p:sp>
      <p:pic>
        <p:nvPicPr>
          <p:cNvPr id="2050" name="Picture 2" descr="C:\Users\Michael\AppData\Local\Microsoft\Windows\Temporary Internet Files\Content.IE5\CRP1S8SD\Symbol-Money.sv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2896"/>
            <a:ext cx="3140968" cy="3140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0631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Characteristics of Money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It should be: </a:t>
            </a:r>
          </a:p>
          <a:p>
            <a:pPr lvl="1"/>
            <a:r>
              <a:rPr lang="en-AU" sz="2800" dirty="0" smtClean="0"/>
              <a:t>Durable</a:t>
            </a:r>
          </a:p>
          <a:p>
            <a:pPr lvl="1"/>
            <a:r>
              <a:rPr lang="en-AU" sz="2800" dirty="0" smtClean="0"/>
              <a:t>Portable </a:t>
            </a:r>
          </a:p>
          <a:p>
            <a:pPr lvl="1"/>
            <a:r>
              <a:rPr lang="en-AU" sz="2800" dirty="0" smtClean="0"/>
              <a:t>Divisible </a:t>
            </a:r>
          </a:p>
          <a:p>
            <a:pPr lvl="1"/>
            <a:r>
              <a:rPr lang="en-AU" sz="2800" dirty="0" smtClean="0"/>
              <a:t>Scarce </a:t>
            </a:r>
          </a:p>
          <a:p>
            <a:pPr lvl="1"/>
            <a:r>
              <a:rPr lang="en-AU" sz="2800" dirty="0" smtClean="0"/>
              <a:t>Acceptable </a:t>
            </a:r>
          </a:p>
          <a:p>
            <a:pPr lvl="1"/>
            <a:r>
              <a:rPr lang="en-AU" sz="2800" dirty="0" smtClean="0"/>
              <a:t>Hard to forge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3926802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Functions of Money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sz="2800" dirty="0" smtClean="0"/>
              <a:t>Four specific functions: </a:t>
            </a:r>
          </a:p>
          <a:p>
            <a:pPr lvl="1"/>
            <a:r>
              <a:rPr lang="en-AU" sz="2800" dirty="0" smtClean="0"/>
              <a:t>A medium of exchange – quick and easy to make payments with. </a:t>
            </a:r>
          </a:p>
          <a:p>
            <a:pPr lvl="1"/>
            <a:r>
              <a:rPr lang="en-AU" sz="2800" dirty="0" smtClean="0"/>
              <a:t>A standard of value – measures value of items, attach prices to goods and services. </a:t>
            </a:r>
          </a:p>
          <a:p>
            <a:pPr lvl="1"/>
            <a:r>
              <a:rPr lang="en-AU" sz="2800" dirty="0" smtClean="0"/>
              <a:t>A store of value – allows people to save and spend in the future. </a:t>
            </a:r>
          </a:p>
          <a:p>
            <a:pPr lvl="1"/>
            <a:r>
              <a:rPr lang="en-AU" sz="2800" dirty="0" smtClean="0"/>
              <a:t>A means of deferred payment – allows people to buy items on credit.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1963013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283</TotalTime>
  <Words>150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Adjacency</vt:lpstr>
      <vt:lpstr>Let’s Talk About Money</vt:lpstr>
      <vt:lpstr>Life Without Money </vt:lpstr>
      <vt:lpstr>Bartering Video</vt:lpstr>
      <vt:lpstr>What is money?</vt:lpstr>
      <vt:lpstr>Characteristics of Money</vt:lpstr>
      <vt:lpstr>Functions of Money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Let’s Talk About Money</dc:title>
  <dc:creator>BARTOSIAK Michael</dc:creator>
  <cp:lastModifiedBy>Michael</cp:lastModifiedBy>
  <cp:revision>6</cp:revision>
  <dcterms:created xsi:type="dcterms:W3CDTF">2016-02-03T23:53:15Z</dcterms:created>
  <dcterms:modified xsi:type="dcterms:W3CDTF">2016-02-07T09:45:21Z</dcterms:modified>
</cp:coreProperties>
</file>