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5CE2DB-0FC8-F341-9B59-8EEBA8D29991}" type="datetimeFigureOut">
              <a:rPr lang="en-US" smtClean="0"/>
              <a:t>2/24/17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C5C74F-AADE-7E46-A762-0838E0465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27/2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Topic/Objective: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dirty="0" smtClean="0"/>
              <a:t>Short </a:t>
            </a:r>
            <a:r>
              <a:rPr lang="en-US" dirty="0"/>
              <a:t>t</a:t>
            </a:r>
            <a:r>
              <a:rPr lang="en-US" dirty="0" smtClean="0"/>
              <a:t>erm impacts of 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29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Answer questions 1-4 in </a:t>
            </a:r>
            <a:r>
              <a:rPr lang="en-US" sz="2800" smtClean="0"/>
              <a:t>your </a:t>
            </a:r>
            <a:r>
              <a:rPr lang="en-US" sz="2800" smtClean="0"/>
              <a:t>notebook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Grab a book and read pages 276-277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156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were the short term effects of the industrial revolution?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639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the population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33412" y="1527048"/>
            <a:ext cx="427225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was a dramatic increase in world population.</a:t>
            </a:r>
          </a:p>
          <a:p>
            <a:pPr lvl="1"/>
            <a:r>
              <a:rPr lang="en-US" dirty="0" smtClean="0"/>
              <a:t>1750: 5.5 million people in England and Wales</a:t>
            </a:r>
          </a:p>
          <a:p>
            <a:pPr lvl="1"/>
            <a:r>
              <a:rPr lang="en-US" dirty="0" smtClean="0"/>
              <a:t>1900: 32.5 million people in England and Wales</a:t>
            </a:r>
          </a:p>
          <a:p>
            <a:r>
              <a:rPr lang="en-US" dirty="0" smtClean="0"/>
              <a:t>There was a mass movement of people from rural areas into growing cities.</a:t>
            </a:r>
          </a:p>
          <a:p>
            <a:pPr lvl="1"/>
            <a:r>
              <a:rPr lang="en-US" dirty="0" smtClean="0"/>
              <a:t>1801: 17% of Europe lived in cities</a:t>
            </a:r>
          </a:p>
          <a:p>
            <a:pPr lvl="1"/>
            <a:r>
              <a:rPr lang="en-US" dirty="0" smtClean="0"/>
              <a:t>1891: 54% of Europe lived in cities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12" y="1901488"/>
            <a:ext cx="4064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urban planning improve life in cities?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1986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Urban planning was introduced after terrible problems with disease (small pox, cholera, tuberculosis, scarlet fever, typhus, scarlet fever)</a:t>
            </a:r>
          </a:p>
          <a:p>
            <a:pPr lvl="1"/>
            <a:r>
              <a:rPr lang="en-US" dirty="0" smtClean="0"/>
              <a:t>Conditions improved in the urban slums</a:t>
            </a:r>
          </a:p>
          <a:p>
            <a:pPr lvl="1"/>
            <a:r>
              <a:rPr lang="en-US" dirty="0" smtClean="0"/>
              <a:t>Overcrowded rooming houses were pulled down and replaced with new housing. This drastically improved 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52" y="1327905"/>
            <a:ext cx="38608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urban planning improve life in cities?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4096" y="1527048"/>
            <a:ext cx="450157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People now had access to running water, central heating and improved sewerage systems.</a:t>
            </a:r>
          </a:p>
          <a:p>
            <a:r>
              <a:rPr lang="en-US" dirty="0" smtClean="0"/>
              <a:t>Open spaces were planned, drained, and uncluttered for sport entertainment</a:t>
            </a:r>
          </a:p>
          <a:p>
            <a:r>
              <a:rPr lang="en-US" dirty="0" smtClean="0"/>
              <a:t>Gas powered &amp; electric street lighting improved the atmosphere of cities at night, encouraging leisure activities after dark (theatre, music halls, etc.)</a:t>
            </a:r>
          </a:p>
          <a:p>
            <a:r>
              <a:rPr lang="en-US" dirty="0" smtClean="0"/>
              <a:t>The development of suburbs &amp; public transportation</a:t>
            </a:r>
          </a:p>
          <a:p>
            <a:pPr lvl="1"/>
            <a:r>
              <a:rPr lang="en-US" dirty="0" smtClean="0"/>
              <a:t>People could live further away from where they worked</a:t>
            </a:r>
          </a:p>
          <a:p>
            <a:pPr lvl="1"/>
            <a:r>
              <a:rPr lang="en-US" dirty="0" smtClean="0"/>
              <a:t>As population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dirty="0" smtClean="0">
                <a:ea typeface="Lucida Grande"/>
                <a:cs typeface="Lucida Grande"/>
                <a:sym typeface="Wingdings"/>
              </a:rPr>
              <a:t>so did transportation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8" y="2236875"/>
            <a:ext cx="4121468" cy="29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living standards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49301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Improvements in agriculture reduced the risk of famine. Increased food production = better more affordable food in larger quantities = helps people stay healthier.</a:t>
            </a:r>
          </a:p>
          <a:p>
            <a:r>
              <a:rPr lang="en-US" dirty="0" smtClean="0"/>
              <a:t>Sport was encouraged in free time to keep workers healthy. Sport and recreation become more important in society as time goes on.</a:t>
            </a:r>
          </a:p>
          <a:p>
            <a:r>
              <a:rPr lang="en-US" dirty="0" smtClean="0"/>
              <a:t>Mass entertainment (theatres &amp; spectator sports), newspapers, and magazines developed for people of all classes.</a:t>
            </a:r>
          </a:p>
          <a:p>
            <a:pPr lvl="1"/>
            <a:r>
              <a:rPr lang="en-US" dirty="0" smtClean="0"/>
              <a:t>Literature was finally no longer just for the wealthy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63" y="1393298"/>
            <a:ext cx="3385472" cy="49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9544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living standards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72518" y="1527047"/>
            <a:ext cx="5133153" cy="48061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Travel times were faster because of the development of railways</a:t>
            </a:r>
          </a:p>
          <a:p>
            <a:pPr lvl="1"/>
            <a:r>
              <a:rPr lang="en-US" dirty="0" smtClean="0"/>
              <a:t>Travel for leisure became more affordable (even for the working class.</a:t>
            </a:r>
          </a:p>
          <a:p>
            <a:r>
              <a:rPr lang="en-US" dirty="0" smtClean="0"/>
              <a:t>Mass produced consumer goods (clothing and cutlery) became more affordable.</a:t>
            </a:r>
          </a:p>
          <a:p>
            <a:r>
              <a:rPr lang="en-US" dirty="0" smtClean="0"/>
              <a:t>News could be quickly reported from around the world because of the telegraph and telephone.</a:t>
            </a:r>
          </a:p>
          <a:p>
            <a:pPr lvl="1"/>
            <a:r>
              <a:rPr lang="en-US" dirty="0" smtClean="0"/>
              <a:t>Immediate ways of communicating improved businesses and personal lives</a:t>
            </a:r>
          </a:p>
          <a:p>
            <a:pPr lvl="1"/>
            <a:r>
              <a:rPr lang="en-US" dirty="0" smtClean="0"/>
              <a:t>Faster postal times from improved roads &amp; railroads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63" y="1358369"/>
            <a:ext cx="2023832" cy="255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4" y="3916337"/>
            <a:ext cx="3529524" cy="24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all short term effects positive?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No, there were still harsh working conditions, high rents, crowded living conditions, and pollution.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16" y="2585114"/>
            <a:ext cx="6215802" cy="35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66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Make sure you address the </a:t>
            </a:r>
            <a:r>
              <a:rPr lang="en-US" sz="2800" i="1" u="sng" dirty="0" smtClean="0"/>
              <a:t>essential question </a:t>
            </a:r>
            <a:r>
              <a:rPr lang="en-US" sz="2800" dirty="0" smtClean="0"/>
              <a:t>and use main ideas we identified in our notes.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complete the summary section in your Cornell style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705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95</TotalTime>
  <Words>455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 Topic/Objective: Short term impacts of the Industrial Revolution</vt:lpstr>
      <vt:lpstr>Essential Question:</vt:lpstr>
      <vt:lpstr>How did the population change?</vt:lpstr>
      <vt:lpstr>How did urban planning improve life in cities?</vt:lpstr>
      <vt:lpstr>How did urban planning improve life in cities?</vt:lpstr>
      <vt:lpstr>How did living standards improve?</vt:lpstr>
      <vt:lpstr>How did living standards improve?</vt:lpstr>
      <vt:lpstr>Were all short term effects positive?</vt:lpstr>
      <vt:lpstr>Now complete the summary section in your Cornell style notes</vt:lpstr>
      <vt:lpstr>Grab a book and read pages 276-277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Topic/Objective: Short Term Effects of the Industrial Revolution</dc:title>
  <dc:creator>Samantha Thayer</dc:creator>
  <cp:lastModifiedBy>Samantha Thayer</cp:lastModifiedBy>
  <cp:revision>22</cp:revision>
  <dcterms:created xsi:type="dcterms:W3CDTF">2017-02-23T04:03:19Z</dcterms:created>
  <dcterms:modified xsi:type="dcterms:W3CDTF">2017-02-24T04:37:27Z</dcterms:modified>
</cp:coreProperties>
</file>