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2" r:id="rId3"/>
  </p:sldMasterIdLst>
  <p:sldIdLst>
    <p:sldId id="256" r:id="rId4"/>
    <p:sldId id="27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fld id="{33A01ECF-E55B-4A31-B723-80340393DB1D}" type="datetime1">
              <a:rPr lang="en-US"/>
              <a:pPr>
                <a:defRPr/>
              </a:pPr>
              <a:t>10/10/2016</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225177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9" name="Date Placeholder 4"/>
          <p:cNvSpPr>
            <a:spLocks noGrp="1"/>
          </p:cNvSpPr>
          <p:nvPr>
            <p:ph type="dt" sz="half" idx="19"/>
          </p:nvPr>
        </p:nvSpPr>
        <p:spPr/>
        <p:txBody>
          <a:bodyPr/>
          <a:lstStyle>
            <a:lvl1pPr>
              <a:defRPr smtClean="0"/>
            </a:lvl1pPr>
          </a:lstStyle>
          <a:p>
            <a:pPr>
              <a:defRPr/>
            </a:pPr>
            <a:fld id="{D18DAEDB-AD03-4E6F-A863-32AF949E7AF9}" type="datetime1">
              <a:rPr lang="en-US"/>
              <a:pPr>
                <a:defRPr/>
              </a:pPr>
              <a:t>10/10/2016</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21"/>
          </p:nvPr>
        </p:nvSpPr>
        <p:spPr/>
        <p:txBody>
          <a:bodyPr/>
          <a:lstStyle>
            <a:lvl1pPr>
              <a:defRPr smtClean="0"/>
            </a:lvl1pPr>
          </a:lstStyle>
          <a:p>
            <a:pPr>
              <a:defRPr/>
            </a:pPr>
            <a:fld id="{D3C69776-3A25-4571-BC9F-F681C544664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1949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4" name="TextBox 3"/>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2"/>
          <p:cNvSpPr>
            <a:spLocks noGrp="1"/>
          </p:cNvSpPr>
          <p:nvPr>
            <p:ph type="dt" sz="half" idx="10"/>
          </p:nvPr>
        </p:nvSpPr>
        <p:spPr/>
        <p:txBody>
          <a:bodyPr/>
          <a:lstStyle>
            <a:lvl1pPr>
              <a:defRPr smtClean="0"/>
            </a:lvl1pPr>
          </a:lstStyle>
          <a:p>
            <a:pPr>
              <a:defRPr/>
            </a:pPr>
            <a:fld id="{BBBC6783-0380-4758-99E5-853E46884B3E}" type="datetime1">
              <a:rPr lang="en-US"/>
              <a:pPr>
                <a:defRPr/>
              </a:pPr>
              <a:t>10/10/2016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4"/>
          <p:cNvSpPr>
            <a:spLocks noGrp="1"/>
          </p:cNvSpPr>
          <p:nvPr>
            <p:ph type="sldNum" sz="quarter" idx="12"/>
          </p:nvPr>
        </p:nvSpPr>
        <p:spPr/>
        <p:txBody>
          <a:bodyPr/>
          <a:lstStyle>
            <a:lvl1pPr>
              <a:defRPr smtClean="0"/>
            </a:lvl1pPr>
          </a:lstStyle>
          <a:p>
            <a:pPr>
              <a:defRPr/>
            </a:pPr>
            <a:fld id="{E9C871B0-300A-41C4-B042-40A0EA66A29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0716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3" name="Date Placeholder 1"/>
          <p:cNvSpPr>
            <a:spLocks noGrp="1"/>
          </p:cNvSpPr>
          <p:nvPr>
            <p:ph type="dt" sz="half" idx="10"/>
          </p:nvPr>
        </p:nvSpPr>
        <p:spPr/>
        <p:txBody>
          <a:bodyPr/>
          <a:lstStyle>
            <a:lvl1pPr>
              <a:defRPr smtClean="0"/>
            </a:lvl1pPr>
          </a:lstStyle>
          <a:p>
            <a:pPr>
              <a:defRPr/>
            </a:pPr>
            <a:fld id="{67F7F801-4458-4FA4-9838-07CEFAEB0A68}" type="datetime1">
              <a:rPr lang="en-US"/>
              <a:pPr>
                <a:defRPr/>
              </a:pPr>
              <a:t>10/10/2016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61BED987-67B7-44E6-B7D0-E092382F142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4360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D0EB70F1-CE71-4225-BF18-A88FA6C643C6}" type="datetime1">
              <a:rPr lang="en-US"/>
              <a:pPr>
                <a:defRPr/>
              </a:pPr>
              <a:t>10/10/2016</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127743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3989388" y="3370263"/>
            <a:ext cx="220662"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71E3BB97-0A7F-4204-87CE-D2D070FAED60}" type="datetime1">
              <a:rPr lang="en-US"/>
              <a:pPr>
                <a:defRPr/>
              </a:pPr>
              <a:t>10/10/2016</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DFDA8BC6-3A82-4B76-8FF6-3EAF2CF30D1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86176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327025" y="4632325"/>
            <a:ext cx="220663" cy="369888"/>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BC31A23A-D807-40CA-ADB3-36BB69A8852A}"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BD024E34-5BB2-45E2-92A3-53E07B80A7C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3349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7E720F89-B966-45B4-B1DD-5761716F4A0A}" type="datetime1">
              <a:rPr lang="en-US">
                <a:solidFill>
                  <a:prstClr val="white"/>
                </a:solidFill>
              </a:rPr>
              <a:pPr>
                <a:defRPr/>
              </a:pPr>
              <a:t>10/10/2016</a:t>
            </a:fld>
            <a:endParaRPr lang="en-US">
              <a:solidFill>
                <a:prstClr val="white"/>
              </a:solidFill>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345A0006-5AE8-4E0D-803D-467DF60F19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96990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AU"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0C7613CC-DAAF-4454-AE1E-4F77D5D266C1}" type="datetime1">
              <a:rPr lang="en-US">
                <a:solidFill>
                  <a:prstClr val="white"/>
                </a:solidFill>
              </a:rPr>
              <a:pPr>
                <a:defRPr/>
              </a:pPr>
              <a:t>10/10/2016</a:t>
            </a:fld>
            <a:endParaRPr lang="en-US">
              <a:solidFill>
                <a:prstClr val="white"/>
              </a:solidFill>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solidFill>
                <a:prstClr val="white"/>
              </a:solidFill>
            </a:endParaRPr>
          </a:p>
        </p:txBody>
      </p:sp>
      <p:sp>
        <p:nvSpPr>
          <p:cNvPr id="16" name="Slide Number Placeholder 6"/>
          <p:cNvSpPr>
            <a:spLocks noGrp="1"/>
          </p:cNvSpPr>
          <p:nvPr>
            <p:ph type="sldNum" sz="quarter" idx="18"/>
          </p:nvPr>
        </p:nvSpPr>
        <p:spPr/>
        <p:txBody>
          <a:bodyPr/>
          <a:lstStyle>
            <a:lvl1pPr>
              <a:defRPr smtClean="0"/>
            </a:lvl1pPr>
          </a:lstStyle>
          <a:p>
            <a:pPr>
              <a:defRPr/>
            </a:pPr>
            <a:fld id="{C1AB523A-9839-48BC-9CD4-95B33391422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874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smtClean="0"/>
            </a:lvl1pPr>
          </a:lstStyle>
          <a:p>
            <a:pPr>
              <a:defRPr/>
            </a:pPr>
            <a:fld id="{0412AC26-76CF-47B1-B34D-5A2F0768FB7F}" type="datetime1">
              <a:rPr lang="en-US"/>
              <a:pPr>
                <a:defRPr/>
              </a:pPr>
              <a:t>10/10/2016</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88327895-4059-463E-9CA7-5B686C060DA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88712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05DAECE6-D0F7-4330-8252-15C80D6EE002}"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067B1BBF-B3C9-4CD7-99AA-FDEC852A24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1627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3"/>
          <p:cNvSpPr>
            <a:spLocks noGrp="1"/>
          </p:cNvSpPr>
          <p:nvPr>
            <p:ph type="dt" sz="half" idx="10"/>
          </p:nvPr>
        </p:nvSpPr>
        <p:spPr/>
        <p:txBody>
          <a:bodyPr/>
          <a:lstStyle>
            <a:lvl1pPr>
              <a:defRPr smtClean="0"/>
            </a:lvl1pPr>
          </a:lstStyle>
          <a:p>
            <a:pPr>
              <a:defRPr/>
            </a:pPr>
            <a:fld id="{BCD2E48F-6241-4705-BFEB-DF2AE2AE93C1}"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96718369-1BF9-449C-BE04-5BD2BACB10E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80597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Vertical Title 1"/>
          <p:cNvSpPr>
            <a:spLocks noGrp="1"/>
          </p:cNvSpPr>
          <p:nvPr>
            <p:ph type="title" orient="vert"/>
          </p:nvPr>
        </p:nvSpPr>
        <p:spPr>
          <a:xfrm>
            <a:off x="7995772" y="954742"/>
            <a:ext cx="681318" cy="517142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A76D8FEF-A9FC-4C78-8921-4BAAB121FE1C}"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781756E0-552D-40CD-8399-C1D197A3691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68561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fld id="{33A01ECF-E55B-4A31-B723-80340393DB1D}" type="datetime1">
              <a:rPr lang="en-US"/>
              <a:pPr>
                <a:defRPr/>
              </a:pPr>
              <a:t>10/10/2016</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411186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3"/>
          <p:cNvSpPr>
            <a:spLocks noGrp="1"/>
          </p:cNvSpPr>
          <p:nvPr>
            <p:ph type="dt" sz="half" idx="10"/>
          </p:nvPr>
        </p:nvSpPr>
        <p:spPr/>
        <p:txBody>
          <a:bodyPr/>
          <a:lstStyle>
            <a:lvl1pPr>
              <a:defRPr smtClean="0"/>
            </a:lvl1pPr>
          </a:lstStyle>
          <a:p>
            <a:pPr>
              <a:defRPr/>
            </a:pPr>
            <a:fld id="{BCD2E48F-6241-4705-BFEB-DF2AE2AE93C1}"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96718369-1BF9-449C-BE04-5BD2BACB10E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4967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498474" y="134471"/>
            <a:ext cx="7556313" cy="995082"/>
          </a:xfrm>
        </p:spPr>
        <p:txBody>
          <a:bodyPr anchor="b"/>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91DB07C4-3EBD-4F96-B6B1-5E009AEE6693}"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8BCC1CA4-7B0D-4263-80C4-6953928FCD9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60783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AU"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AU"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F0D29511-778E-4CCF-BA2A-9789E8B6C5E7}" type="datetime1">
              <a:rPr lang="en-US"/>
              <a:pPr>
                <a:defRPr/>
              </a:pPr>
              <a:t>10/10/2016</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3938844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003425" y="3111500"/>
            <a:ext cx="260350" cy="614363"/>
          </a:xfrm>
          <a:prstGeom prst="rect">
            <a:avLst/>
          </a:prstGeom>
          <a:noFill/>
        </p:spPr>
        <p:txBody>
          <a:bodyPr lIns="0" tIns="0" rIns="0" bIns="0">
            <a:spAutoFit/>
          </a:bodyPr>
          <a:lstStyle/>
          <a:p>
            <a:pPr defTabSz="457200">
              <a:defRPr/>
            </a:pPr>
            <a:r>
              <a:rPr sz="4000" b="1">
                <a:solidFill>
                  <a:srgbClr val="663366">
                    <a:lumMod val="60000"/>
                    <a:lumOff val="40000"/>
                  </a:srgbClr>
                </a:solidFill>
                <a:ea typeface="ＭＳ Ｐゴシック" charset="-128"/>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CD1B6767-C974-4B77-BDC0-2981ECB6E3FD}" type="datetime1">
              <a:rPr lang="en-US">
                <a:solidFill>
                  <a:prstClr val="white"/>
                </a:solidFill>
              </a:rPr>
              <a:pPr>
                <a:defRPr/>
              </a:pPr>
              <a:t>10/10/2016</a:t>
            </a:fld>
            <a:endParaRPr lang="en-US">
              <a:solidFill>
                <a:prstClr val="white"/>
              </a:solidFill>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smtClean="0"/>
            </a:lvl1pPr>
          </a:lstStyle>
          <a:p>
            <a:pPr>
              <a:defRPr/>
            </a:pPr>
            <a:fld id="{915DCC04-6D53-4C06-89E3-9988D80BCE8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25250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0"/>
          </p:nvPr>
        </p:nvSpPr>
        <p:spPr/>
        <p:txBody>
          <a:bodyPr/>
          <a:lstStyle>
            <a:lvl1pPr>
              <a:defRPr smtClean="0"/>
            </a:lvl1pPr>
          </a:lstStyle>
          <a:p>
            <a:pPr>
              <a:defRPr/>
            </a:pPr>
            <a:fld id="{8D793AF2-6F10-4733-BD71-790DAE4FD158}"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D8AF100E-6CA5-4A58-B1D7-F82939F514B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6407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9" name="Date Placeholder 6"/>
          <p:cNvSpPr>
            <a:spLocks noGrp="1"/>
          </p:cNvSpPr>
          <p:nvPr>
            <p:ph type="dt" sz="half" idx="10"/>
          </p:nvPr>
        </p:nvSpPr>
        <p:spPr/>
        <p:txBody>
          <a:bodyPr/>
          <a:lstStyle>
            <a:lvl1pPr>
              <a:defRPr smtClean="0"/>
            </a:lvl1pPr>
          </a:lstStyle>
          <a:p>
            <a:pPr>
              <a:defRPr/>
            </a:pPr>
            <a:fld id="{552D2DA5-3FA0-47B1-A0A0-87CD76E40802}" type="datetime1">
              <a:rPr lang="en-US"/>
              <a:pPr>
                <a:defRPr/>
              </a:pPr>
              <a:t>10/10/2016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8"/>
          <p:cNvSpPr>
            <a:spLocks noGrp="1"/>
          </p:cNvSpPr>
          <p:nvPr>
            <p:ph type="sldNum" sz="quarter" idx="12"/>
          </p:nvPr>
        </p:nvSpPr>
        <p:spPr/>
        <p:txBody>
          <a:bodyPr/>
          <a:lstStyle>
            <a:lvl1pPr>
              <a:defRPr smtClean="0"/>
            </a:lvl1pPr>
          </a:lstStyle>
          <a:p>
            <a:pPr>
              <a:defRPr/>
            </a:pPr>
            <a:fld id="{04C34E04-8ED4-4D61-A40C-321A6EC4044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027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4"/>
          <p:cNvSpPr>
            <a:spLocks noGrp="1"/>
          </p:cNvSpPr>
          <p:nvPr>
            <p:ph type="dt" sz="half" idx="15"/>
          </p:nvPr>
        </p:nvSpPr>
        <p:spPr/>
        <p:txBody>
          <a:bodyPr/>
          <a:lstStyle>
            <a:lvl1pPr>
              <a:defRPr smtClean="0"/>
            </a:lvl1pPr>
          </a:lstStyle>
          <a:p>
            <a:pPr>
              <a:defRPr/>
            </a:pPr>
            <a:fld id="{ADEFD4C9-F903-4175-8649-88BFFCEF297D}" type="datetime1">
              <a:rPr lang="en-US"/>
              <a:pPr>
                <a:defRPr/>
              </a:pPr>
              <a:t>10/10/2016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7"/>
          </p:nvPr>
        </p:nvSpPr>
        <p:spPr/>
        <p:txBody>
          <a:bodyPr/>
          <a:lstStyle>
            <a:lvl1pPr>
              <a:defRPr smtClean="0"/>
            </a:lvl1pPr>
          </a:lstStyle>
          <a:p>
            <a:pPr>
              <a:defRPr/>
            </a:pPr>
            <a:fld id="{E5E3121C-E6B2-491B-9CB5-166FFAD8C15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30159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7"/>
          </p:nvPr>
        </p:nvSpPr>
        <p:spPr/>
        <p:txBody>
          <a:bodyPr/>
          <a:lstStyle>
            <a:lvl1pPr>
              <a:defRPr smtClean="0"/>
            </a:lvl1pPr>
          </a:lstStyle>
          <a:p>
            <a:pPr>
              <a:defRPr/>
            </a:pPr>
            <a:fld id="{2170615B-777D-4508-A6A4-39D9968B8764}" type="datetime1">
              <a:rPr lang="en-US"/>
              <a:pPr>
                <a:defRPr/>
              </a:pPr>
              <a:t>10/10/2016</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9"/>
          </p:nvPr>
        </p:nvSpPr>
        <p:spPr/>
        <p:txBody>
          <a:bodyPr/>
          <a:lstStyle>
            <a:lvl1pPr>
              <a:defRPr smtClean="0"/>
            </a:lvl1pPr>
          </a:lstStyle>
          <a:p>
            <a:pPr>
              <a:defRPr/>
            </a:pPr>
            <a:fld id="{1C895774-9E9D-4547-A755-FF8E398127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3675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498474" y="134471"/>
            <a:ext cx="7556313" cy="995082"/>
          </a:xfrm>
        </p:spPr>
        <p:txBody>
          <a:bodyPr anchor="b"/>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91DB07C4-3EBD-4F96-B6B1-5E009AEE6693}"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8BCC1CA4-7B0D-4263-80C4-6953928FCD9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44333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9" name="Date Placeholder 4"/>
          <p:cNvSpPr>
            <a:spLocks noGrp="1"/>
          </p:cNvSpPr>
          <p:nvPr>
            <p:ph type="dt" sz="half" idx="19"/>
          </p:nvPr>
        </p:nvSpPr>
        <p:spPr/>
        <p:txBody>
          <a:bodyPr/>
          <a:lstStyle>
            <a:lvl1pPr>
              <a:defRPr smtClean="0"/>
            </a:lvl1pPr>
          </a:lstStyle>
          <a:p>
            <a:pPr>
              <a:defRPr/>
            </a:pPr>
            <a:fld id="{D18DAEDB-AD03-4E6F-A863-32AF949E7AF9}" type="datetime1">
              <a:rPr lang="en-US"/>
              <a:pPr>
                <a:defRPr/>
              </a:pPr>
              <a:t>10/10/2016</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21"/>
          </p:nvPr>
        </p:nvSpPr>
        <p:spPr/>
        <p:txBody>
          <a:bodyPr/>
          <a:lstStyle>
            <a:lvl1pPr>
              <a:defRPr smtClean="0"/>
            </a:lvl1pPr>
          </a:lstStyle>
          <a:p>
            <a:pPr>
              <a:defRPr/>
            </a:pPr>
            <a:fld id="{D3C69776-3A25-4571-BC9F-F681C544664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3196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4" name="TextBox 3"/>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2"/>
          <p:cNvSpPr>
            <a:spLocks noGrp="1"/>
          </p:cNvSpPr>
          <p:nvPr>
            <p:ph type="dt" sz="half" idx="10"/>
          </p:nvPr>
        </p:nvSpPr>
        <p:spPr/>
        <p:txBody>
          <a:bodyPr/>
          <a:lstStyle>
            <a:lvl1pPr>
              <a:defRPr smtClean="0"/>
            </a:lvl1pPr>
          </a:lstStyle>
          <a:p>
            <a:pPr>
              <a:defRPr/>
            </a:pPr>
            <a:fld id="{BBBC6783-0380-4758-99E5-853E46884B3E}" type="datetime1">
              <a:rPr lang="en-US"/>
              <a:pPr>
                <a:defRPr/>
              </a:pPr>
              <a:t>10/10/2016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4"/>
          <p:cNvSpPr>
            <a:spLocks noGrp="1"/>
          </p:cNvSpPr>
          <p:nvPr>
            <p:ph type="sldNum" sz="quarter" idx="12"/>
          </p:nvPr>
        </p:nvSpPr>
        <p:spPr/>
        <p:txBody>
          <a:bodyPr/>
          <a:lstStyle>
            <a:lvl1pPr>
              <a:defRPr smtClean="0"/>
            </a:lvl1pPr>
          </a:lstStyle>
          <a:p>
            <a:pPr>
              <a:defRPr/>
            </a:pPr>
            <a:fld id="{E9C871B0-300A-41C4-B042-40A0EA66A29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9862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3" name="Date Placeholder 1"/>
          <p:cNvSpPr>
            <a:spLocks noGrp="1"/>
          </p:cNvSpPr>
          <p:nvPr>
            <p:ph type="dt" sz="half" idx="10"/>
          </p:nvPr>
        </p:nvSpPr>
        <p:spPr/>
        <p:txBody>
          <a:bodyPr/>
          <a:lstStyle>
            <a:lvl1pPr>
              <a:defRPr smtClean="0"/>
            </a:lvl1pPr>
          </a:lstStyle>
          <a:p>
            <a:pPr>
              <a:defRPr/>
            </a:pPr>
            <a:fld id="{67F7F801-4458-4FA4-9838-07CEFAEB0A68}" type="datetime1">
              <a:rPr lang="en-US"/>
              <a:pPr>
                <a:defRPr/>
              </a:pPr>
              <a:t>10/10/2016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61BED987-67B7-44E6-B7D0-E092382F142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5911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D0EB70F1-CE71-4225-BF18-A88FA6C643C6}" type="datetime1">
              <a:rPr lang="en-US"/>
              <a:pPr>
                <a:defRPr/>
              </a:pPr>
              <a:t>10/10/2016</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3722750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3989388" y="3370263"/>
            <a:ext cx="220662"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71E3BB97-0A7F-4204-87CE-D2D070FAED60}" type="datetime1">
              <a:rPr lang="en-US"/>
              <a:pPr>
                <a:defRPr/>
              </a:pPr>
              <a:t>10/10/2016</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DFDA8BC6-3A82-4B76-8FF6-3EAF2CF30D1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32096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327025" y="4632325"/>
            <a:ext cx="220663" cy="369888"/>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BC31A23A-D807-40CA-ADB3-36BB69A8852A}"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BD024E34-5BB2-45E2-92A3-53E07B80A7C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1138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7E720F89-B966-45B4-B1DD-5761716F4A0A}" type="datetime1">
              <a:rPr lang="en-US">
                <a:solidFill>
                  <a:prstClr val="white"/>
                </a:solidFill>
              </a:rPr>
              <a:pPr>
                <a:defRPr/>
              </a:pPr>
              <a:t>10/10/2016</a:t>
            </a:fld>
            <a:endParaRPr lang="en-US">
              <a:solidFill>
                <a:prstClr val="white"/>
              </a:solidFill>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345A0006-5AE8-4E0D-803D-467DF60F19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5261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AU"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0C7613CC-DAAF-4454-AE1E-4F77D5D266C1}" type="datetime1">
              <a:rPr lang="en-US">
                <a:solidFill>
                  <a:prstClr val="white"/>
                </a:solidFill>
              </a:rPr>
              <a:pPr>
                <a:defRPr/>
              </a:pPr>
              <a:t>10/10/2016</a:t>
            </a:fld>
            <a:endParaRPr lang="en-US">
              <a:solidFill>
                <a:prstClr val="white"/>
              </a:solidFill>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solidFill>
                <a:prstClr val="white"/>
              </a:solidFill>
            </a:endParaRPr>
          </a:p>
        </p:txBody>
      </p:sp>
      <p:sp>
        <p:nvSpPr>
          <p:cNvPr id="16" name="Slide Number Placeholder 6"/>
          <p:cNvSpPr>
            <a:spLocks noGrp="1"/>
          </p:cNvSpPr>
          <p:nvPr>
            <p:ph type="sldNum" sz="quarter" idx="18"/>
          </p:nvPr>
        </p:nvSpPr>
        <p:spPr/>
        <p:txBody>
          <a:bodyPr/>
          <a:lstStyle>
            <a:lvl1pPr>
              <a:defRPr smtClean="0"/>
            </a:lvl1pPr>
          </a:lstStyle>
          <a:p>
            <a:pPr>
              <a:defRPr/>
            </a:pPr>
            <a:fld id="{C1AB523A-9839-48BC-9CD4-95B33391422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32172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smtClean="0"/>
            </a:lvl1pPr>
          </a:lstStyle>
          <a:p>
            <a:pPr>
              <a:defRPr/>
            </a:pPr>
            <a:fld id="{0412AC26-76CF-47B1-B34D-5A2F0768FB7F}" type="datetime1">
              <a:rPr lang="en-US"/>
              <a:pPr>
                <a:defRPr/>
              </a:pPr>
              <a:t>10/10/2016</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88327895-4059-463E-9CA7-5B686C060DA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45333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05DAECE6-D0F7-4330-8252-15C80D6EE002}"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067B1BBF-B3C9-4CD7-99AA-FDEC852A24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4553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AU"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AU"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F0D29511-778E-4CCF-BA2A-9789E8B6C5E7}" type="datetime1">
              <a:rPr lang="en-US"/>
              <a:pPr>
                <a:defRPr/>
              </a:pPr>
              <a:t>10/10/2016</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1659893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Vertical Title 1"/>
          <p:cNvSpPr>
            <a:spLocks noGrp="1"/>
          </p:cNvSpPr>
          <p:nvPr>
            <p:ph type="title" orient="vert"/>
          </p:nvPr>
        </p:nvSpPr>
        <p:spPr>
          <a:xfrm>
            <a:off x="7995772" y="954742"/>
            <a:ext cx="681318" cy="517142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A76D8FEF-A9FC-4C78-8921-4BAAB121FE1C}"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781756E0-552D-40CD-8399-C1D197A3691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80054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fld id="{33A01ECF-E55B-4A31-B723-80340393DB1D}" type="datetime1">
              <a:rPr lang="en-US"/>
              <a:pPr>
                <a:defRPr/>
              </a:pPr>
              <a:t>10/10/2016</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241842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3"/>
          <p:cNvSpPr>
            <a:spLocks noGrp="1"/>
          </p:cNvSpPr>
          <p:nvPr>
            <p:ph type="dt" sz="half" idx="10"/>
          </p:nvPr>
        </p:nvSpPr>
        <p:spPr/>
        <p:txBody>
          <a:bodyPr/>
          <a:lstStyle>
            <a:lvl1pPr>
              <a:defRPr smtClean="0"/>
            </a:lvl1pPr>
          </a:lstStyle>
          <a:p>
            <a:pPr>
              <a:defRPr/>
            </a:pPr>
            <a:fld id="{BCD2E48F-6241-4705-BFEB-DF2AE2AE93C1}"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96718369-1BF9-449C-BE04-5BD2BACB10E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28481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498474" y="134471"/>
            <a:ext cx="7556313" cy="995082"/>
          </a:xfrm>
        </p:spPr>
        <p:txBody>
          <a:bodyPr anchor="b"/>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91DB07C4-3EBD-4F96-B6B1-5E009AEE6693}" type="datetime1">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8BCC1CA4-7B0D-4263-80C4-6953928FCD9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71233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AU"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AU"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F0D29511-778E-4CCF-BA2A-9789E8B6C5E7}" type="datetime1">
              <a:rPr lang="en-US"/>
              <a:pPr>
                <a:defRPr/>
              </a:pPr>
              <a:t>10/10/2016</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3699500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003425" y="3111500"/>
            <a:ext cx="260350" cy="614363"/>
          </a:xfrm>
          <a:prstGeom prst="rect">
            <a:avLst/>
          </a:prstGeom>
          <a:noFill/>
        </p:spPr>
        <p:txBody>
          <a:bodyPr lIns="0" tIns="0" rIns="0" bIns="0">
            <a:spAutoFit/>
          </a:bodyPr>
          <a:lstStyle/>
          <a:p>
            <a:pPr defTabSz="457200">
              <a:defRPr/>
            </a:pPr>
            <a:r>
              <a:rPr sz="4000" b="1">
                <a:solidFill>
                  <a:srgbClr val="663366">
                    <a:lumMod val="60000"/>
                    <a:lumOff val="40000"/>
                  </a:srgbClr>
                </a:solidFill>
                <a:ea typeface="ＭＳ Ｐゴシック" charset="-128"/>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CD1B6767-C974-4B77-BDC0-2981ECB6E3FD}" type="datetime1">
              <a:rPr lang="en-US">
                <a:solidFill>
                  <a:prstClr val="white"/>
                </a:solidFill>
              </a:rPr>
              <a:pPr>
                <a:defRPr/>
              </a:pPr>
              <a:t>10/10/2016</a:t>
            </a:fld>
            <a:endParaRPr lang="en-US">
              <a:solidFill>
                <a:prstClr val="white"/>
              </a:solidFill>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smtClean="0"/>
            </a:lvl1pPr>
          </a:lstStyle>
          <a:p>
            <a:pPr>
              <a:defRPr/>
            </a:pPr>
            <a:fld id="{915DCC04-6D53-4C06-89E3-9988D80BCE8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71092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0"/>
          </p:nvPr>
        </p:nvSpPr>
        <p:spPr/>
        <p:txBody>
          <a:bodyPr/>
          <a:lstStyle>
            <a:lvl1pPr>
              <a:defRPr smtClean="0"/>
            </a:lvl1pPr>
          </a:lstStyle>
          <a:p>
            <a:pPr>
              <a:defRPr/>
            </a:pPr>
            <a:fld id="{8D793AF2-6F10-4733-BD71-790DAE4FD158}"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D8AF100E-6CA5-4A58-B1D7-F82939F514B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87608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9" name="Date Placeholder 6"/>
          <p:cNvSpPr>
            <a:spLocks noGrp="1"/>
          </p:cNvSpPr>
          <p:nvPr>
            <p:ph type="dt" sz="half" idx="10"/>
          </p:nvPr>
        </p:nvSpPr>
        <p:spPr/>
        <p:txBody>
          <a:bodyPr/>
          <a:lstStyle>
            <a:lvl1pPr>
              <a:defRPr smtClean="0"/>
            </a:lvl1pPr>
          </a:lstStyle>
          <a:p>
            <a:pPr>
              <a:defRPr/>
            </a:pPr>
            <a:fld id="{552D2DA5-3FA0-47B1-A0A0-87CD76E40802}" type="datetime1">
              <a:rPr lang="en-US"/>
              <a:pPr>
                <a:defRPr/>
              </a:pPr>
              <a:t>10/10/2016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8"/>
          <p:cNvSpPr>
            <a:spLocks noGrp="1"/>
          </p:cNvSpPr>
          <p:nvPr>
            <p:ph type="sldNum" sz="quarter" idx="12"/>
          </p:nvPr>
        </p:nvSpPr>
        <p:spPr/>
        <p:txBody>
          <a:bodyPr/>
          <a:lstStyle>
            <a:lvl1pPr>
              <a:defRPr smtClean="0"/>
            </a:lvl1pPr>
          </a:lstStyle>
          <a:p>
            <a:pPr>
              <a:defRPr/>
            </a:pPr>
            <a:fld id="{04C34E04-8ED4-4D61-A40C-321A6EC4044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78946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4"/>
          <p:cNvSpPr>
            <a:spLocks noGrp="1"/>
          </p:cNvSpPr>
          <p:nvPr>
            <p:ph type="dt" sz="half" idx="15"/>
          </p:nvPr>
        </p:nvSpPr>
        <p:spPr/>
        <p:txBody>
          <a:bodyPr/>
          <a:lstStyle>
            <a:lvl1pPr>
              <a:defRPr smtClean="0"/>
            </a:lvl1pPr>
          </a:lstStyle>
          <a:p>
            <a:pPr>
              <a:defRPr/>
            </a:pPr>
            <a:fld id="{ADEFD4C9-F903-4175-8649-88BFFCEF297D}" type="datetime1">
              <a:rPr lang="en-US"/>
              <a:pPr>
                <a:defRPr/>
              </a:pPr>
              <a:t>10/10/2016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7"/>
          </p:nvPr>
        </p:nvSpPr>
        <p:spPr/>
        <p:txBody>
          <a:bodyPr/>
          <a:lstStyle>
            <a:lvl1pPr>
              <a:defRPr smtClean="0"/>
            </a:lvl1pPr>
          </a:lstStyle>
          <a:p>
            <a:pPr>
              <a:defRPr/>
            </a:pPr>
            <a:fld id="{E5E3121C-E6B2-491B-9CB5-166FFAD8C15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7553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7"/>
          </p:nvPr>
        </p:nvSpPr>
        <p:spPr/>
        <p:txBody>
          <a:bodyPr/>
          <a:lstStyle>
            <a:lvl1pPr>
              <a:defRPr smtClean="0"/>
            </a:lvl1pPr>
          </a:lstStyle>
          <a:p>
            <a:pPr>
              <a:defRPr/>
            </a:pPr>
            <a:fld id="{2170615B-777D-4508-A6A4-39D9968B8764}" type="datetime1">
              <a:rPr lang="en-US"/>
              <a:pPr>
                <a:defRPr/>
              </a:pPr>
              <a:t>10/10/2016</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9"/>
          </p:nvPr>
        </p:nvSpPr>
        <p:spPr/>
        <p:txBody>
          <a:bodyPr/>
          <a:lstStyle>
            <a:lvl1pPr>
              <a:defRPr smtClean="0"/>
            </a:lvl1pPr>
          </a:lstStyle>
          <a:p>
            <a:pPr>
              <a:defRPr/>
            </a:pPr>
            <a:fld id="{1C895774-9E9D-4547-A755-FF8E398127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3161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003425" y="3111500"/>
            <a:ext cx="260350" cy="614363"/>
          </a:xfrm>
          <a:prstGeom prst="rect">
            <a:avLst/>
          </a:prstGeom>
          <a:noFill/>
        </p:spPr>
        <p:txBody>
          <a:bodyPr lIns="0" tIns="0" rIns="0" bIns="0">
            <a:spAutoFit/>
          </a:bodyPr>
          <a:lstStyle/>
          <a:p>
            <a:pPr defTabSz="457200">
              <a:defRPr/>
            </a:pPr>
            <a:r>
              <a:rPr sz="4000" b="1">
                <a:solidFill>
                  <a:srgbClr val="663366">
                    <a:lumMod val="60000"/>
                    <a:lumOff val="40000"/>
                  </a:srgbClr>
                </a:solidFill>
                <a:ea typeface="ＭＳ Ｐゴシック" charset="-128"/>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CD1B6767-C974-4B77-BDC0-2981ECB6E3FD}" type="datetime1">
              <a:rPr lang="en-US">
                <a:solidFill>
                  <a:prstClr val="white"/>
                </a:solidFill>
              </a:rPr>
              <a:pPr>
                <a:defRPr/>
              </a:pPr>
              <a:t>10/10/2016</a:t>
            </a:fld>
            <a:endParaRPr lang="en-US">
              <a:solidFill>
                <a:prstClr val="white"/>
              </a:solidFill>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smtClean="0"/>
            </a:lvl1pPr>
          </a:lstStyle>
          <a:p>
            <a:pPr>
              <a:defRPr/>
            </a:pPr>
            <a:fld id="{915DCC04-6D53-4C06-89E3-9988D80BCE8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84201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9" name="Date Placeholder 4"/>
          <p:cNvSpPr>
            <a:spLocks noGrp="1"/>
          </p:cNvSpPr>
          <p:nvPr>
            <p:ph type="dt" sz="half" idx="19"/>
          </p:nvPr>
        </p:nvSpPr>
        <p:spPr/>
        <p:txBody>
          <a:bodyPr/>
          <a:lstStyle>
            <a:lvl1pPr>
              <a:defRPr smtClean="0"/>
            </a:lvl1pPr>
          </a:lstStyle>
          <a:p>
            <a:pPr>
              <a:defRPr/>
            </a:pPr>
            <a:fld id="{D18DAEDB-AD03-4E6F-A863-32AF949E7AF9}" type="datetime1">
              <a:rPr lang="en-US"/>
              <a:pPr>
                <a:defRPr/>
              </a:pPr>
              <a:t>10/10/2016</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21"/>
          </p:nvPr>
        </p:nvSpPr>
        <p:spPr/>
        <p:txBody>
          <a:bodyPr/>
          <a:lstStyle>
            <a:lvl1pPr>
              <a:defRPr smtClean="0"/>
            </a:lvl1pPr>
          </a:lstStyle>
          <a:p>
            <a:pPr>
              <a:defRPr/>
            </a:pPr>
            <a:fld id="{D3C69776-3A25-4571-BC9F-F681C544664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46958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4" name="TextBox 3"/>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2"/>
          <p:cNvSpPr>
            <a:spLocks noGrp="1"/>
          </p:cNvSpPr>
          <p:nvPr>
            <p:ph type="dt" sz="half" idx="10"/>
          </p:nvPr>
        </p:nvSpPr>
        <p:spPr/>
        <p:txBody>
          <a:bodyPr/>
          <a:lstStyle>
            <a:lvl1pPr>
              <a:defRPr smtClean="0"/>
            </a:lvl1pPr>
          </a:lstStyle>
          <a:p>
            <a:pPr>
              <a:defRPr/>
            </a:pPr>
            <a:fld id="{BBBC6783-0380-4758-99E5-853E46884B3E}" type="datetime1">
              <a:rPr lang="en-US"/>
              <a:pPr>
                <a:defRPr/>
              </a:pPr>
              <a:t>10/10/2016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4"/>
          <p:cNvSpPr>
            <a:spLocks noGrp="1"/>
          </p:cNvSpPr>
          <p:nvPr>
            <p:ph type="sldNum" sz="quarter" idx="12"/>
          </p:nvPr>
        </p:nvSpPr>
        <p:spPr/>
        <p:txBody>
          <a:bodyPr/>
          <a:lstStyle>
            <a:lvl1pPr>
              <a:defRPr smtClean="0"/>
            </a:lvl1pPr>
          </a:lstStyle>
          <a:p>
            <a:pPr>
              <a:defRPr/>
            </a:pPr>
            <a:fld id="{E9C871B0-300A-41C4-B042-40A0EA66A29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96604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3" name="Date Placeholder 1"/>
          <p:cNvSpPr>
            <a:spLocks noGrp="1"/>
          </p:cNvSpPr>
          <p:nvPr>
            <p:ph type="dt" sz="half" idx="10"/>
          </p:nvPr>
        </p:nvSpPr>
        <p:spPr/>
        <p:txBody>
          <a:bodyPr/>
          <a:lstStyle>
            <a:lvl1pPr>
              <a:defRPr smtClean="0"/>
            </a:lvl1pPr>
          </a:lstStyle>
          <a:p>
            <a:pPr>
              <a:defRPr/>
            </a:pPr>
            <a:fld id="{67F7F801-4458-4FA4-9838-07CEFAEB0A68}" type="datetime1">
              <a:rPr lang="en-US"/>
              <a:pPr>
                <a:defRPr/>
              </a:pPr>
              <a:t>10/10/2016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61BED987-67B7-44E6-B7D0-E092382F142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110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D0EB70F1-CE71-4225-BF18-A88FA6C643C6}" type="datetime1">
              <a:rPr lang="en-US"/>
              <a:pPr>
                <a:defRPr/>
              </a:pPr>
              <a:t>10/10/2016</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3864317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TextBox 5"/>
          <p:cNvSpPr txBox="1"/>
          <p:nvPr/>
        </p:nvSpPr>
        <p:spPr>
          <a:xfrm>
            <a:off x="3989388" y="3370263"/>
            <a:ext cx="220662"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smtClean="0"/>
            </a:lvl1pPr>
          </a:lstStyle>
          <a:p>
            <a:pPr>
              <a:defRPr/>
            </a:pPr>
            <a:fld id="{71E3BB97-0A7F-4204-87CE-D2D070FAED60}" type="datetime1">
              <a:rPr lang="en-US"/>
              <a:pPr>
                <a:defRPr/>
              </a:pPr>
              <a:t>10/10/2016</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DFDA8BC6-3A82-4B76-8FF6-3EAF2CF30D1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7789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327025" y="4632325"/>
            <a:ext cx="220663" cy="369888"/>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BC31A23A-D807-40CA-ADB3-36BB69A8852A}"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BD024E34-5BB2-45E2-92A3-53E07B80A7C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08972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7E720F89-B966-45B4-B1DD-5761716F4A0A}" type="datetime1">
              <a:rPr lang="en-US">
                <a:solidFill>
                  <a:prstClr val="white"/>
                </a:solidFill>
              </a:rPr>
              <a:pPr>
                <a:defRPr/>
              </a:pPr>
              <a:t>10/10/2016</a:t>
            </a:fld>
            <a:endParaRPr lang="en-US">
              <a:solidFill>
                <a:prstClr val="white"/>
              </a:solidFill>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345A0006-5AE8-4E0D-803D-467DF60F19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04520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pPr defTabSz="457200">
              <a:defRPr/>
            </a:pPr>
            <a:r>
              <a:rPr sz="5400" b="1">
                <a:solidFill>
                  <a:srgbClr val="663366">
                    <a:lumMod val="60000"/>
                    <a:lumOff val="40000"/>
                  </a:srgbClr>
                </a:solidFill>
                <a:ea typeface="ＭＳ Ｐゴシック" charset="-128"/>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AU"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AU"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0C7613CC-DAAF-4454-AE1E-4F77D5D266C1}" type="datetime1">
              <a:rPr lang="en-US">
                <a:solidFill>
                  <a:prstClr val="white"/>
                </a:solidFill>
              </a:rPr>
              <a:pPr>
                <a:defRPr/>
              </a:pPr>
              <a:t>10/10/2016</a:t>
            </a:fld>
            <a:endParaRPr lang="en-US">
              <a:solidFill>
                <a:prstClr val="white"/>
              </a:solidFill>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solidFill>
                <a:prstClr val="white"/>
              </a:solidFill>
            </a:endParaRPr>
          </a:p>
        </p:txBody>
      </p:sp>
      <p:sp>
        <p:nvSpPr>
          <p:cNvPr id="16" name="Slide Number Placeholder 6"/>
          <p:cNvSpPr>
            <a:spLocks noGrp="1"/>
          </p:cNvSpPr>
          <p:nvPr>
            <p:ph type="sldNum" sz="quarter" idx="18"/>
          </p:nvPr>
        </p:nvSpPr>
        <p:spPr/>
        <p:txBody>
          <a:bodyPr/>
          <a:lstStyle>
            <a:lvl1pPr>
              <a:defRPr smtClean="0"/>
            </a:lvl1pPr>
          </a:lstStyle>
          <a:p>
            <a:pPr>
              <a:defRPr/>
            </a:pPr>
            <a:fld id="{C1AB523A-9839-48BC-9CD4-95B33391422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3918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pPr defTabSz="457200">
              <a:defRPr/>
            </a:pPr>
            <a:r>
              <a:rPr sz="2400" b="1">
                <a:solidFill>
                  <a:srgbClr val="663366">
                    <a:lumMod val="60000"/>
                    <a:lumOff val="40000"/>
                  </a:srgbClr>
                </a:solidFill>
                <a:ea typeface="ＭＳ Ｐゴシック" charset="-128"/>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AU"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smtClean="0"/>
            </a:lvl1pPr>
          </a:lstStyle>
          <a:p>
            <a:pPr>
              <a:defRPr/>
            </a:pPr>
            <a:fld id="{0412AC26-76CF-47B1-B34D-5A2F0768FB7F}" type="datetime1">
              <a:rPr lang="en-US"/>
              <a:pPr>
                <a:defRPr/>
              </a:pPr>
              <a:t>10/10/2016</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solidFill>
                <a:prstClr val="black">
                  <a:lumMod val="65000"/>
                  <a:lumOff val="35000"/>
                </a:prstClr>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88327895-4059-463E-9CA7-5B686C060DA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0700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05DAECE6-D0F7-4330-8252-15C80D6EE002}"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067B1BBF-B3C9-4CD7-99AA-FDEC852A24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2902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0"/>
          </p:nvPr>
        </p:nvSpPr>
        <p:spPr/>
        <p:txBody>
          <a:bodyPr/>
          <a:lstStyle>
            <a:lvl1pPr>
              <a:defRPr smtClean="0"/>
            </a:lvl1pPr>
          </a:lstStyle>
          <a:p>
            <a:pPr>
              <a:defRPr/>
            </a:pPr>
            <a:fld id="{8D793AF2-6F10-4733-BD71-790DAE4FD158}" type="datetime1">
              <a:rPr lang="en-US"/>
              <a:pPr>
                <a:defRPr/>
              </a:pPr>
              <a:t>10/10/2016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D8AF100E-6CA5-4A58-B1D7-F82939F514B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4336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Vertical Title 1"/>
          <p:cNvSpPr>
            <a:spLocks noGrp="1"/>
          </p:cNvSpPr>
          <p:nvPr>
            <p:ph type="title" orient="vert"/>
          </p:nvPr>
        </p:nvSpPr>
        <p:spPr>
          <a:xfrm>
            <a:off x="7995772" y="954742"/>
            <a:ext cx="681318" cy="517142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Date Placeholder 3"/>
          <p:cNvSpPr>
            <a:spLocks noGrp="1"/>
          </p:cNvSpPr>
          <p:nvPr>
            <p:ph type="dt" sz="half" idx="10"/>
          </p:nvPr>
        </p:nvSpPr>
        <p:spPr/>
        <p:txBody>
          <a:bodyPr/>
          <a:lstStyle>
            <a:lvl1pPr>
              <a:defRPr smtClean="0"/>
            </a:lvl1pPr>
          </a:lstStyle>
          <a:p>
            <a:pPr>
              <a:defRPr/>
            </a:pPr>
            <a:fld id="{A76D8FEF-A9FC-4C78-8921-4BAAB121FE1C}" type="datetime1">
              <a:rPr lang="en-US"/>
              <a:pPr>
                <a:defRPr/>
              </a:pPr>
              <a:t>10/10/2016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781756E0-552D-40CD-8399-C1D197A3691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121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9" name="Date Placeholder 6"/>
          <p:cNvSpPr>
            <a:spLocks noGrp="1"/>
          </p:cNvSpPr>
          <p:nvPr>
            <p:ph type="dt" sz="half" idx="10"/>
          </p:nvPr>
        </p:nvSpPr>
        <p:spPr/>
        <p:txBody>
          <a:bodyPr/>
          <a:lstStyle>
            <a:lvl1pPr>
              <a:defRPr smtClean="0"/>
            </a:lvl1pPr>
          </a:lstStyle>
          <a:p>
            <a:pPr>
              <a:defRPr/>
            </a:pPr>
            <a:fld id="{552D2DA5-3FA0-47B1-A0A0-87CD76E40802}" type="datetime1">
              <a:rPr lang="en-US"/>
              <a:pPr>
                <a:defRPr/>
              </a:pPr>
              <a:t>10/10/2016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1" name="Slide Number Placeholder 8"/>
          <p:cNvSpPr>
            <a:spLocks noGrp="1"/>
          </p:cNvSpPr>
          <p:nvPr>
            <p:ph type="sldNum" sz="quarter" idx="12"/>
          </p:nvPr>
        </p:nvSpPr>
        <p:spPr/>
        <p:txBody>
          <a:bodyPr/>
          <a:lstStyle>
            <a:lvl1pPr>
              <a:defRPr smtClean="0"/>
            </a:lvl1pPr>
          </a:lstStyle>
          <a:p>
            <a:pPr>
              <a:defRPr/>
            </a:pPr>
            <a:fld id="{04C34E04-8ED4-4D61-A40C-321A6EC4044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262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4"/>
          <p:cNvSpPr>
            <a:spLocks noGrp="1"/>
          </p:cNvSpPr>
          <p:nvPr>
            <p:ph type="dt" sz="half" idx="15"/>
          </p:nvPr>
        </p:nvSpPr>
        <p:spPr/>
        <p:txBody>
          <a:bodyPr/>
          <a:lstStyle>
            <a:lvl1pPr>
              <a:defRPr smtClean="0"/>
            </a:lvl1pPr>
          </a:lstStyle>
          <a:p>
            <a:pPr>
              <a:defRPr/>
            </a:pPr>
            <a:fld id="{ADEFD4C9-F903-4175-8649-88BFFCEF297D}" type="datetime1">
              <a:rPr lang="en-US"/>
              <a:pPr>
                <a:defRPr/>
              </a:pPr>
              <a:t>10/10/2016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6"/>
          <p:cNvSpPr>
            <a:spLocks noGrp="1"/>
          </p:cNvSpPr>
          <p:nvPr>
            <p:ph type="sldNum" sz="quarter" idx="17"/>
          </p:nvPr>
        </p:nvSpPr>
        <p:spPr/>
        <p:txBody>
          <a:bodyPr/>
          <a:lstStyle>
            <a:lvl1pPr>
              <a:defRPr smtClean="0"/>
            </a:lvl1pPr>
          </a:lstStyle>
          <a:p>
            <a:pPr>
              <a:defRPr/>
            </a:pPr>
            <a:fld id="{E5E3121C-E6B2-491B-9CB5-166FFAD8C15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1264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defTabSz="457200">
              <a:defRPr/>
            </a:pPr>
            <a:r>
              <a:rPr sz="3600" b="1">
                <a:solidFill>
                  <a:srgbClr val="663366">
                    <a:lumMod val="60000"/>
                    <a:lumOff val="40000"/>
                  </a:srgbClr>
                </a:solidFill>
                <a:ea typeface="ＭＳ Ｐゴシック" charset="-128"/>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8" name="Date Placeholder 4"/>
          <p:cNvSpPr>
            <a:spLocks noGrp="1"/>
          </p:cNvSpPr>
          <p:nvPr>
            <p:ph type="dt" sz="half" idx="17"/>
          </p:nvPr>
        </p:nvSpPr>
        <p:spPr/>
        <p:txBody>
          <a:bodyPr/>
          <a:lstStyle>
            <a:lvl1pPr>
              <a:defRPr smtClean="0"/>
            </a:lvl1pPr>
          </a:lstStyle>
          <a:p>
            <a:pPr>
              <a:defRPr/>
            </a:pPr>
            <a:fld id="{2170615B-777D-4508-A6A4-39D9968B8764}" type="datetime1">
              <a:rPr lang="en-US"/>
              <a:pPr>
                <a:defRPr/>
              </a:pPr>
              <a:t>10/10/2016</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solidFill>
                <a:prstClr val="black">
                  <a:lumMod val="65000"/>
                  <a:lumOff val="35000"/>
                </a:prstClr>
              </a:solidFill>
            </a:endParaRPr>
          </a:p>
        </p:txBody>
      </p:sp>
      <p:sp>
        <p:nvSpPr>
          <p:cNvPr id="10" name="Slide Number Placeholder 6"/>
          <p:cNvSpPr>
            <a:spLocks noGrp="1"/>
          </p:cNvSpPr>
          <p:nvPr>
            <p:ph type="sldNum" sz="quarter" idx="19"/>
          </p:nvPr>
        </p:nvSpPr>
        <p:spPr/>
        <p:txBody>
          <a:bodyPr/>
          <a:lstStyle>
            <a:lvl1pPr>
              <a:defRPr smtClean="0"/>
            </a:lvl1pPr>
          </a:lstStyle>
          <a:p>
            <a:pPr>
              <a:defRPr/>
            </a:pPr>
            <a:fld id="{1C895774-9E9D-4547-A755-FF8E398127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2333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595959"/>
                </a:solidFill>
                <a:latin typeface="Rockwell" charset="0"/>
              </a:defRPr>
            </a:lvl1pPr>
          </a:lstStyle>
          <a:p>
            <a:pPr defTabSz="457200" fontAlgn="base">
              <a:spcBef>
                <a:spcPct val="0"/>
              </a:spcBef>
              <a:spcAft>
                <a:spcPct val="0"/>
              </a:spcAft>
              <a:defRPr/>
            </a:pPr>
            <a:fld id="{6FB0286B-3CDD-4B45-A218-C45EEA1F98EF}" type="datetime1">
              <a:rPr lang="en-US">
                <a:ea typeface="ＭＳ Ｐゴシック" charset="-128"/>
              </a:rPr>
              <a:pPr defTabSz="457200" fontAlgn="base">
                <a:spcBef>
                  <a:spcPct val="0"/>
                </a:spcBef>
                <a:spcAft>
                  <a:spcPct val="0"/>
                </a:spcAft>
                <a:defRPr/>
              </a:pPr>
              <a:t>10/10/2016</a:t>
            </a:fld>
            <a:endParaRPr lang="en-US">
              <a:ea typeface="ＭＳ Ｐゴシック" charset="-128"/>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defTabSz="457200">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bg1"/>
                </a:solidFill>
                <a:latin typeface="Rockwell" charset="0"/>
              </a:defRPr>
            </a:lvl1pPr>
          </a:lstStyle>
          <a:p>
            <a:pPr defTabSz="457200" fontAlgn="base">
              <a:spcBef>
                <a:spcPct val="0"/>
              </a:spcBef>
              <a:spcAft>
                <a:spcPct val="0"/>
              </a:spcAft>
              <a:defRPr/>
            </a:pPr>
            <a:fld id="{79580BB9-2C22-4A98-A3EF-3503ED7046C0}" type="slidenum">
              <a:rPr lang="en-US">
                <a:solidFill>
                  <a:prstClr val="white"/>
                </a:solidFill>
                <a:ea typeface="ＭＳ Ｐゴシック" charset="-128"/>
              </a:rPr>
              <a:pPr defTabSz="457200" fontAlgn="base">
                <a:spcBef>
                  <a:spcPct val="0"/>
                </a:spcBef>
                <a:spcAft>
                  <a:spcPct val="0"/>
                </a:spcAft>
                <a:defRPr/>
              </a:pPr>
              <a:t>‹#›</a:t>
            </a:fld>
            <a:endParaRPr lang="en-US">
              <a:solidFill>
                <a:prstClr val="white"/>
              </a:solidFill>
              <a:ea typeface="ＭＳ Ｐゴシック" charset="-128"/>
            </a:endParaRPr>
          </a:p>
        </p:txBody>
      </p:sp>
    </p:spTree>
    <p:extLst>
      <p:ext uri="{BB962C8B-B14F-4D97-AF65-F5344CB8AC3E}">
        <p14:creationId xmlns:p14="http://schemas.microsoft.com/office/powerpoint/2010/main" val="2486995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595959"/>
                </a:solidFill>
                <a:latin typeface="Rockwell" charset="0"/>
              </a:defRPr>
            </a:lvl1pPr>
          </a:lstStyle>
          <a:p>
            <a:pPr defTabSz="457200" fontAlgn="base">
              <a:spcBef>
                <a:spcPct val="0"/>
              </a:spcBef>
              <a:spcAft>
                <a:spcPct val="0"/>
              </a:spcAft>
              <a:defRPr/>
            </a:pPr>
            <a:fld id="{6FB0286B-3CDD-4B45-A218-C45EEA1F98EF}" type="datetime1">
              <a:rPr lang="en-US">
                <a:ea typeface="ＭＳ Ｐゴシック" charset="-128"/>
              </a:rPr>
              <a:pPr defTabSz="457200" fontAlgn="base">
                <a:spcBef>
                  <a:spcPct val="0"/>
                </a:spcBef>
                <a:spcAft>
                  <a:spcPct val="0"/>
                </a:spcAft>
                <a:defRPr/>
              </a:pPr>
              <a:t>10/10/2016</a:t>
            </a:fld>
            <a:endParaRPr lang="en-US">
              <a:ea typeface="ＭＳ Ｐゴシック" charset="-128"/>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defTabSz="457200">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bg1"/>
                </a:solidFill>
                <a:latin typeface="Rockwell" charset="0"/>
              </a:defRPr>
            </a:lvl1pPr>
          </a:lstStyle>
          <a:p>
            <a:pPr defTabSz="457200" fontAlgn="base">
              <a:spcBef>
                <a:spcPct val="0"/>
              </a:spcBef>
              <a:spcAft>
                <a:spcPct val="0"/>
              </a:spcAft>
              <a:defRPr/>
            </a:pPr>
            <a:fld id="{79580BB9-2C22-4A98-A3EF-3503ED7046C0}" type="slidenum">
              <a:rPr lang="en-US">
                <a:solidFill>
                  <a:prstClr val="white"/>
                </a:solidFill>
                <a:ea typeface="ＭＳ Ｐゴシック" charset="-128"/>
              </a:rPr>
              <a:pPr defTabSz="457200" fontAlgn="base">
                <a:spcBef>
                  <a:spcPct val="0"/>
                </a:spcBef>
                <a:spcAft>
                  <a:spcPct val="0"/>
                </a:spcAft>
                <a:defRPr/>
              </a:pPr>
              <a:t>‹#›</a:t>
            </a:fld>
            <a:endParaRPr lang="en-US">
              <a:solidFill>
                <a:prstClr val="white"/>
              </a:solidFill>
              <a:ea typeface="ＭＳ Ｐゴシック" charset="-128"/>
            </a:endParaRPr>
          </a:p>
        </p:txBody>
      </p:sp>
    </p:spTree>
    <p:extLst>
      <p:ext uri="{BB962C8B-B14F-4D97-AF65-F5344CB8AC3E}">
        <p14:creationId xmlns:p14="http://schemas.microsoft.com/office/powerpoint/2010/main" val="18751430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595959"/>
                </a:solidFill>
                <a:latin typeface="Rockwell" charset="0"/>
              </a:defRPr>
            </a:lvl1pPr>
          </a:lstStyle>
          <a:p>
            <a:pPr defTabSz="457200" fontAlgn="base">
              <a:spcBef>
                <a:spcPct val="0"/>
              </a:spcBef>
              <a:spcAft>
                <a:spcPct val="0"/>
              </a:spcAft>
              <a:defRPr/>
            </a:pPr>
            <a:fld id="{6FB0286B-3CDD-4B45-A218-C45EEA1F98EF}" type="datetime1">
              <a:rPr lang="en-US">
                <a:ea typeface="ＭＳ Ｐゴシック" charset="-128"/>
              </a:rPr>
              <a:pPr defTabSz="457200" fontAlgn="base">
                <a:spcBef>
                  <a:spcPct val="0"/>
                </a:spcBef>
                <a:spcAft>
                  <a:spcPct val="0"/>
                </a:spcAft>
                <a:defRPr/>
              </a:pPr>
              <a:t>10/10/2016</a:t>
            </a:fld>
            <a:endParaRPr lang="en-US">
              <a:ea typeface="ＭＳ Ｐゴシック" charset="-128"/>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defTabSz="457200">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bg1"/>
                </a:solidFill>
                <a:latin typeface="Rockwell" charset="0"/>
              </a:defRPr>
            </a:lvl1pPr>
          </a:lstStyle>
          <a:p>
            <a:pPr defTabSz="457200" fontAlgn="base">
              <a:spcBef>
                <a:spcPct val="0"/>
              </a:spcBef>
              <a:spcAft>
                <a:spcPct val="0"/>
              </a:spcAft>
              <a:defRPr/>
            </a:pPr>
            <a:fld id="{79580BB9-2C22-4A98-A3EF-3503ED7046C0}" type="slidenum">
              <a:rPr lang="en-US">
                <a:solidFill>
                  <a:prstClr val="white"/>
                </a:solidFill>
                <a:ea typeface="ＭＳ Ｐゴシック" charset="-128"/>
              </a:rPr>
              <a:pPr defTabSz="457200" fontAlgn="base">
                <a:spcBef>
                  <a:spcPct val="0"/>
                </a:spcBef>
                <a:spcAft>
                  <a:spcPct val="0"/>
                </a:spcAft>
                <a:defRPr/>
              </a:pPr>
              <a:t>‹#›</a:t>
            </a:fld>
            <a:endParaRPr lang="en-US">
              <a:solidFill>
                <a:prstClr val="white"/>
              </a:solidFill>
              <a:ea typeface="ＭＳ Ｐゴシック" charset="-128"/>
            </a:endParaRPr>
          </a:p>
        </p:txBody>
      </p:sp>
    </p:spTree>
    <p:extLst>
      <p:ext uri="{BB962C8B-B14F-4D97-AF65-F5344CB8AC3E}">
        <p14:creationId xmlns:p14="http://schemas.microsoft.com/office/powerpoint/2010/main" val="20222646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Budgeting</a:t>
            </a:r>
            <a:endParaRPr lang="en-AU" dirty="0"/>
          </a:p>
        </p:txBody>
      </p:sp>
      <p:sp>
        <p:nvSpPr>
          <p:cNvPr id="4" name="Subtitle 3"/>
          <p:cNvSpPr>
            <a:spLocks noGrp="1"/>
          </p:cNvSpPr>
          <p:nvPr>
            <p:ph type="subTitle" idx="1"/>
          </p:nvPr>
        </p:nvSpPr>
        <p:spPr/>
        <p:txBody>
          <a:bodyPr/>
          <a:lstStyle/>
          <a:p>
            <a:endParaRPr lang="en-AU"/>
          </a:p>
        </p:txBody>
      </p:sp>
      <p:pic>
        <p:nvPicPr>
          <p:cNvPr id="5" name="Picture 10" descr="australian-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2590800" cy="1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0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Quarterly cash budget</a:t>
            </a:r>
            <a:endParaRPr lang="en-AU" dirty="0"/>
          </a:p>
        </p:txBody>
      </p:sp>
      <p:sp>
        <p:nvSpPr>
          <p:cNvPr id="3" name="Content Placeholder 2"/>
          <p:cNvSpPr>
            <a:spLocks noGrp="1"/>
          </p:cNvSpPr>
          <p:nvPr>
            <p:ph idx="1"/>
          </p:nvPr>
        </p:nvSpPr>
        <p:spPr>
          <a:xfrm>
            <a:off x="498475" y="1295400"/>
            <a:ext cx="7556500" cy="4830763"/>
          </a:xfrm>
        </p:spPr>
        <p:txBody>
          <a:bodyPr/>
          <a:lstStyle/>
          <a:p>
            <a:r>
              <a:rPr lang="en-AU" sz="2800" dirty="0" smtClean="0"/>
              <a:t>Assume cash sales stay the same in November and increase by 10% in December </a:t>
            </a:r>
            <a:endParaRPr lang="en-AU" sz="2800" dirty="0"/>
          </a:p>
        </p:txBody>
      </p:sp>
    </p:spTree>
    <p:extLst>
      <p:ext uri="{BB962C8B-B14F-4D97-AF65-F5344CB8AC3E}">
        <p14:creationId xmlns:p14="http://schemas.microsoft.com/office/powerpoint/2010/main" val="194616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661988"/>
            <a:ext cx="611505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36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r>
              <a:rPr lang="en-AU" altLang="en-US" smtClean="0"/>
              <a:t>Budget Variance Reports</a:t>
            </a:r>
          </a:p>
        </p:txBody>
      </p:sp>
      <p:sp>
        <p:nvSpPr>
          <p:cNvPr id="61443" name="Rectangle 3"/>
          <p:cNvSpPr>
            <a:spLocks noGrp="1"/>
          </p:cNvSpPr>
          <p:nvPr>
            <p:ph type="body" idx="4294967295"/>
          </p:nvPr>
        </p:nvSpPr>
        <p:spPr>
          <a:xfrm>
            <a:off x="498475" y="1295400"/>
            <a:ext cx="7556500" cy="4830763"/>
          </a:xfrm>
        </p:spPr>
        <p:txBody>
          <a:bodyPr/>
          <a:lstStyle/>
          <a:p>
            <a:r>
              <a:rPr lang="en-AU" altLang="en-US" sz="3200" dirty="0" smtClean="0"/>
              <a:t>Since budgets are based on estimates it is important to review the budget at least monthly</a:t>
            </a:r>
          </a:p>
          <a:p>
            <a:r>
              <a:rPr lang="en-AU" altLang="en-US" sz="3200" dirty="0" smtClean="0"/>
              <a:t>A </a:t>
            </a:r>
            <a:r>
              <a:rPr lang="en-AU" altLang="en-US" sz="3200" b="1" dirty="0" smtClean="0"/>
              <a:t>budget variance report </a:t>
            </a:r>
            <a:r>
              <a:rPr lang="en-AU" altLang="en-US" sz="3200" dirty="0" smtClean="0"/>
              <a:t>compares the budget estimates with the actual results achieved and highlights the differences between them</a:t>
            </a:r>
          </a:p>
        </p:txBody>
      </p:sp>
    </p:spTree>
    <p:extLst>
      <p:ext uri="{BB962C8B-B14F-4D97-AF65-F5344CB8AC3E}">
        <p14:creationId xmlns:p14="http://schemas.microsoft.com/office/powerpoint/2010/main" val="314559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AU" altLang="en-US" smtClean="0"/>
              <a:t>Favourable Variances</a:t>
            </a:r>
          </a:p>
        </p:txBody>
      </p:sp>
      <p:sp>
        <p:nvSpPr>
          <p:cNvPr id="62467" name="Rectangle 3"/>
          <p:cNvSpPr>
            <a:spLocks noGrp="1"/>
          </p:cNvSpPr>
          <p:nvPr>
            <p:ph type="body" idx="4294967295"/>
          </p:nvPr>
        </p:nvSpPr>
        <p:spPr>
          <a:xfrm>
            <a:off x="498475" y="1295400"/>
            <a:ext cx="7556500" cy="4830763"/>
          </a:xfrm>
        </p:spPr>
        <p:txBody>
          <a:bodyPr/>
          <a:lstStyle/>
          <a:p>
            <a:r>
              <a:rPr lang="en-AU" altLang="en-US" sz="3200" dirty="0" smtClean="0"/>
              <a:t>A favourable variance (F) occurs when actual results are better than estimated ones</a:t>
            </a:r>
          </a:p>
          <a:p>
            <a:endParaRPr lang="en-AU" altLang="en-US" dirty="0" smtClean="0"/>
          </a:p>
        </p:txBody>
      </p:sp>
    </p:spTree>
    <p:extLst>
      <p:ext uri="{BB962C8B-B14F-4D97-AF65-F5344CB8AC3E}">
        <p14:creationId xmlns:p14="http://schemas.microsoft.com/office/powerpoint/2010/main" val="418261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AU" altLang="en-US" smtClean="0"/>
              <a:t>Unfavourable Variances</a:t>
            </a:r>
          </a:p>
        </p:txBody>
      </p:sp>
      <p:sp>
        <p:nvSpPr>
          <p:cNvPr id="63491" name="Rectangle 3"/>
          <p:cNvSpPr>
            <a:spLocks noGrp="1"/>
          </p:cNvSpPr>
          <p:nvPr>
            <p:ph type="body" idx="4294967295"/>
          </p:nvPr>
        </p:nvSpPr>
        <p:spPr>
          <a:xfrm>
            <a:off x="498475" y="1295400"/>
            <a:ext cx="7556500" cy="4830763"/>
          </a:xfrm>
        </p:spPr>
        <p:txBody>
          <a:bodyPr/>
          <a:lstStyle/>
          <a:p>
            <a:r>
              <a:rPr lang="en-AU" altLang="en-US" sz="3200" dirty="0" smtClean="0"/>
              <a:t>Unfavourable variances (U) occur when actual results are worse than estimated </a:t>
            </a:r>
            <a:r>
              <a:rPr lang="en-AU" altLang="en-US" sz="3200" dirty="0" smtClean="0"/>
              <a:t>ones</a:t>
            </a:r>
          </a:p>
          <a:p>
            <a:endParaRPr lang="en-AU" altLang="en-US" sz="3200" dirty="0" smtClean="0"/>
          </a:p>
        </p:txBody>
      </p:sp>
    </p:spTree>
    <p:extLst>
      <p:ext uri="{BB962C8B-B14F-4D97-AF65-F5344CB8AC3E}">
        <p14:creationId xmlns:p14="http://schemas.microsoft.com/office/powerpoint/2010/main" val="11033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Percentage Variance</a:t>
            </a:r>
            <a:endParaRPr lang="en-AU" dirty="0"/>
          </a:p>
        </p:txBody>
      </p:sp>
      <p:sp>
        <p:nvSpPr>
          <p:cNvPr id="3" name="Content Placeholder 2"/>
          <p:cNvSpPr>
            <a:spLocks noGrp="1"/>
          </p:cNvSpPr>
          <p:nvPr>
            <p:ph idx="1"/>
          </p:nvPr>
        </p:nvSpPr>
        <p:spPr/>
        <p:txBody>
          <a:bodyPr/>
          <a:lstStyle/>
          <a:p>
            <a:pPr lvl="0">
              <a:buClr>
                <a:srgbClr val="663366"/>
              </a:buClr>
            </a:pPr>
            <a:r>
              <a:rPr lang="en-AU" altLang="en-US" sz="3200" dirty="0"/>
              <a:t>Percentage Variance = </a:t>
            </a:r>
            <a:r>
              <a:rPr lang="en-AU" altLang="en-US" sz="3200" dirty="0" smtClean="0"/>
              <a:t>Difference </a:t>
            </a:r>
            <a:r>
              <a:rPr lang="en-AU" altLang="en-US" sz="3200" dirty="0"/>
              <a:t>in estimate/original estimate x100</a:t>
            </a:r>
          </a:p>
          <a:p>
            <a:endParaRPr lang="en-AU" dirty="0"/>
          </a:p>
        </p:txBody>
      </p:sp>
    </p:spTree>
    <p:extLst>
      <p:ext uri="{BB962C8B-B14F-4D97-AF65-F5344CB8AC3E}">
        <p14:creationId xmlns:p14="http://schemas.microsoft.com/office/powerpoint/2010/main" val="326699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34060"/>
            <a:ext cx="7205663" cy="291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34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38125"/>
            <a:ext cx="611505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67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AU" altLang="en-US" sz="3200" smtClean="0"/>
              <a:t>Decision Making for Cash Problems</a:t>
            </a: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1108075"/>
            <a:ext cx="67516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32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en-AU" altLang="en-US" sz="3200" smtClean="0"/>
              <a:t>Decision Making for Cash Problems </a:t>
            </a: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998538"/>
            <a:ext cx="772636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60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Objectives</a:t>
            </a:r>
            <a:endParaRPr lang="en-AU" dirty="0"/>
          </a:p>
        </p:txBody>
      </p:sp>
      <p:sp>
        <p:nvSpPr>
          <p:cNvPr id="3" name="Content Placeholder 2"/>
          <p:cNvSpPr>
            <a:spLocks noGrp="1"/>
          </p:cNvSpPr>
          <p:nvPr>
            <p:ph idx="1"/>
          </p:nvPr>
        </p:nvSpPr>
        <p:spPr/>
        <p:txBody>
          <a:bodyPr/>
          <a:lstStyle/>
          <a:p>
            <a:r>
              <a:rPr lang="en-AU" sz="2800" dirty="0" smtClean="0"/>
              <a:t>Students should be able to:</a:t>
            </a:r>
          </a:p>
          <a:p>
            <a:pPr lvl="1"/>
            <a:r>
              <a:rPr lang="en-AU" sz="2400" dirty="0" smtClean="0"/>
              <a:t>Explain what a cash budget is</a:t>
            </a:r>
          </a:p>
          <a:p>
            <a:pPr lvl="1"/>
            <a:r>
              <a:rPr lang="en-AU" sz="2400" dirty="0" smtClean="0"/>
              <a:t>Prepare a cash budget</a:t>
            </a:r>
          </a:p>
          <a:p>
            <a:pPr lvl="1"/>
            <a:r>
              <a:rPr lang="en-AU" sz="2400" dirty="0" smtClean="0"/>
              <a:t>Calculate budget variances </a:t>
            </a:r>
          </a:p>
          <a:p>
            <a:pPr lvl="1"/>
            <a:endParaRPr lang="en-AU" dirty="0"/>
          </a:p>
        </p:txBody>
      </p:sp>
    </p:spTree>
    <p:extLst>
      <p:ext uri="{BB962C8B-B14F-4D97-AF65-F5344CB8AC3E}">
        <p14:creationId xmlns:p14="http://schemas.microsoft.com/office/powerpoint/2010/main" val="36331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Budgeting?</a:t>
            </a:r>
            <a:endParaRPr lang="en-AU" dirty="0"/>
          </a:p>
        </p:txBody>
      </p:sp>
      <p:sp>
        <p:nvSpPr>
          <p:cNvPr id="3" name="Content Placeholder 2"/>
          <p:cNvSpPr>
            <a:spLocks noGrp="1"/>
          </p:cNvSpPr>
          <p:nvPr>
            <p:ph idx="1"/>
          </p:nvPr>
        </p:nvSpPr>
        <p:spPr>
          <a:xfrm>
            <a:off x="498475" y="1295400"/>
            <a:ext cx="7556500" cy="4830763"/>
          </a:xfrm>
        </p:spPr>
        <p:txBody>
          <a:bodyPr/>
          <a:lstStyle/>
          <a:p>
            <a:r>
              <a:rPr lang="en-AU" sz="3200" dirty="0" smtClean="0"/>
              <a:t>Planning tool used by businesses to control their financial situation to achieve a specific financial objective</a:t>
            </a:r>
          </a:p>
          <a:p>
            <a:r>
              <a:rPr lang="en-US" altLang="en-US" sz="3200" dirty="0" smtClean="0"/>
              <a:t>Most businesses use monthly budgets and plan their budgets for a twelve month period</a:t>
            </a:r>
          </a:p>
          <a:p>
            <a:endParaRPr lang="en-AU" dirty="0"/>
          </a:p>
          <a:p>
            <a:endParaRPr lang="en-AU" dirty="0"/>
          </a:p>
        </p:txBody>
      </p:sp>
    </p:spTree>
    <p:extLst>
      <p:ext uri="{BB962C8B-B14F-4D97-AF65-F5344CB8AC3E}">
        <p14:creationId xmlns:p14="http://schemas.microsoft.com/office/powerpoint/2010/main" val="193468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r>
              <a:rPr lang="en-AU" altLang="en-US" sz="3200" smtClean="0"/>
              <a:t>What does the budgeting process involve?</a:t>
            </a:r>
          </a:p>
        </p:txBody>
      </p:sp>
      <p:sp>
        <p:nvSpPr>
          <p:cNvPr id="58371" name="Rectangle 3"/>
          <p:cNvSpPr>
            <a:spLocks noGrp="1"/>
          </p:cNvSpPr>
          <p:nvPr>
            <p:ph type="body" idx="4294967295"/>
          </p:nvPr>
        </p:nvSpPr>
        <p:spPr>
          <a:xfrm>
            <a:off x="498475" y="1600200"/>
            <a:ext cx="7556500" cy="4525963"/>
          </a:xfrm>
        </p:spPr>
        <p:txBody>
          <a:bodyPr/>
          <a:lstStyle/>
          <a:p>
            <a:pPr>
              <a:lnSpc>
                <a:spcPct val="90000"/>
              </a:lnSpc>
            </a:pPr>
            <a:r>
              <a:rPr lang="en-AU" altLang="en-US" sz="2400" dirty="0" smtClean="0"/>
              <a:t>Budgeting involves the owner of management of a business analysing current business situation</a:t>
            </a:r>
          </a:p>
          <a:p>
            <a:pPr>
              <a:lnSpc>
                <a:spcPct val="90000"/>
              </a:lnSpc>
            </a:pPr>
            <a:r>
              <a:rPr lang="en-AU" altLang="en-US" sz="2400" dirty="0" smtClean="0"/>
              <a:t>Making estimates (based on past experience) of the goals they plan to achieve</a:t>
            </a:r>
          </a:p>
          <a:p>
            <a:pPr>
              <a:lnSpc>
                <a:spcPct val="90000"/>
              </a:lnSpc>
            </a:pPr>
            <a:r>
              <a:rPr lang="en-AU" altLang="en-US" sz="2400" dirty="0" smtClean="0"/>
              <a:t>Once the goals or budget estimates are made, a budget is prepared. </a:t>
            </a:r>
          </a:p>
          <a:p>
            <a:pPr>
              <a:lnSpc>
                <a:spcPct val="90000"/>
              </a:lnSpc>
            </a:pPr>
            <a:r>
              <a:rPr lang="en-AU" altLang="en-US" sz="2400" dirty="0" smtClean="0"/>
              <a:t>As the budgeting process involves management making ‘educated guesses’, these guesses often turn out to be </a:t>
            </a:r>
            <a:r>
              <a:rPr lang="en-AU" altLang="en-US" sz="2400" b="1" dirty="0" smtClean="0"/>
              <a:t>inaccurate</a:t>
            </a:r>
          </a:p>
          <a:p>
            <a:pPr>
              <a:lnSpc>
                <a:spcPct val="90000"/>
              </a:lnSpc>
            </a:pPr>
            <a:r>
              <a:rPr lang="en-AU" altLang="en-US" sz="2400" dirty="0" smtClean="0"/>
              <a:t>Therefore, a review process is always carried out</a:t>
            </a:r>
          </a:p>
        </p:txBody>
      </p:sp>
    </p:spTree>
    <p:extLst>
      <p:ext uri="{BB962C8B-B14F-4D97-AF65-F5344CB8AC3E}">
        <p14:creationId xmlns:p14="http://schemas.microsoft.com/office/powerpoint/2010/main" val="257447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AU" altLang="en-US" smtClean="0"/>
              <a:t>The Cash Budget</a:t>
            </a:r>
          </a:p>
        </p:txBody>
      </p:sp>
      <p:sp>
        <p:nvSpPr>
          <p:cNvPr id="59395" name="Rectangle 3"/>
          <p:cNvSpPr>
            <a:spLocks noGrp="1"/>
          </p:cNvSpPr>
          <p:nvPr>
            <p:ph type="body" idx="4294967295"/>
          </p:nvPr>
        </p:nvSpPr>
        <p:spPr>
          <a:xfrm>
            <a:off x="498475" y="1219200"/>
            <a:ext cx="7556500" cy="4906963"/>
          </a:xfrm>
        </p:spPr>
        <p:txBody>
          <a:bodyPr/>
          <a:lstStyle/>
          <a:p>
            <a:pPr>
              <a:lnSpc>
                <a:spcPct val="90000"/>
              </a:lnSpc>
            </a:pPr>
            <a:r>
              <a:rPr lang="en-AU" altLang="en-US" sz="2400" dirty="0" smtClean="0"/>
              <a:t>There are several budgets, we will focus on the </a:t>
            </a:r>
            <a:r>
              <a:rPr lang="en-AU" altLang="en-US" sz="2400" b="1" dirty="0" smtClean="0"/>
              <a:t>Cash Budget</a:t>
            </a:r>
          </a:p>
          <a:p>
            <a:pPr>
              <a:lnSpc>
                <a:spcPct val="90000"/>
              </a:lnSpc>
            </a:pPr>
            <a:r>
              <a:rPr lang="en-AU" altLang="en-US" sz="2400" dirty="0" smtClean="0"/>
              <a:t>A cash budget predicts the future estimated cash receipts and cash payments of the business</a:t>
            </a:r>
          </a:p>
          <a:p>
            <a:pPr>
              <a:lnSpc>
                <a:spcPct val="90000"/>
              </a:lnSpc>
            </a:pPr>
            <a:r>
              <a:rPr lang="en-AU" altLang="en-US" sz="2400" dirty="0" smtClean="0"/>
              <a:t>The end figure is the estimated cash at bank amount of the business</a:t>
            </a:r>
          </a:p>
          <a:p>
            <a:pPr>
              <a:lnSpc>
                <a:spcPct val="90000"/>
              </a:lnSpc>
            </a:pPr>
            <a:r>
              <a:rPr lang="en-AU" altLang="en-US" sz="2400" dirty="0" smtClean="0"/>
              <a:t>Some businesses may produce a monthly cash budget as well as an annual cash budget</a:t>
            </a:r>
          </a:p>
          <a:p>
            <a:pPr>
              <a:lnSpc>
                <a:spcPct val="90000"/>
              </a:lnSpc>
            </a:pPr>
            <a:r>
              <a:rPr lang="en-AU" altLang="en-US" sz="2400" dirty="0" smtClean="0"/>
              <a:t>Basically, a cash budget is </a:t>
            </a:r>
            <a:r>
              <a:rPr lang="en-AU" altLang="en-US" sz="2400" b="1" dirty="0" smtClean="0"/>
              <a:t>used to predict when a business may have extra cash or when it may have a shortfall of cash</a:t>
            </a:r>
            <a:endParaRPr lang="en-AU" altLang="en-US" sz="2400" dirty="0" smtClean="0"/>
          </a:p>
        </p:txBody>
      </p:sp>
    </p:spTree>
    <p:extLst>
      <p:ext uri="{BB962C8B-B14F-4D97-AF65-F5344CB8AC3E}">
        <p14:creationId xmlns:p14="http://schemas.microsoft.com/office/powerpoint/2010/main" val="301123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r>
              <a:rPr lang="en-AU" altLang="en-US" smtClean="0"/>
              <a:t>Reasons for Budgeting</a:t>
            </a:r>
          </a:p>
        </p:txBody>
      </p:sp>
      <p:sp>
        <p:nvSpPr>
          <p:cNvPr id="60419" name="Rectangle 3"/>
          <p:cNvSpPr>
            <a:spLocks noGrp="1"/>
          </p:cNvSpPr>
          <p:nvPr>
            <p:ph type="body" idx="4294967295"/>
          </p:nvPr>
        </p:nvSpPr>
        <p:spPr>
          <a:xfrm>
            <a:off x="498475" y="1143000"/>
            <a:ext cx="7556500" cy="4983163"/>
          </a:xfrm>
        </p:spPr>
        <p:txBody>
          <a:bodyPr/>
          <a:lstStyle/>
          <a:p>
            <a:pPr marL="381000" indent="-381000">
              <a:lnSpc>
                <a:spcPct val="90000"/>
              </a:lnSpc>
              <a:buFont typeface="Wingdings" pitchFamily="2" charset="2"/>
              <a:buAutoNum type="arabicPeriod"/>
            </a:pPr>
            <a:r>
              <a:rPr lang="en-AU" altLang="en-US" sz="2400" dirty="0" smtClean="0"/>
              <a:t>The Cash Budget will allow management to see when their cash payment commitments must be made</a:t>
            </a:r>
          </a:p>
          <a:p>
            <a:pPr marL="381000" indent="-381000">
              <a:lnSpc>
                <a:spcPct val="90000"/>
              </a:lnSpc>
              <a:buFont typeface="Wingdings" pitchFamily="2" charset="2"/>
              <a:buAutoNum type="arabicPeriod"/>
            </a:pPr>
            <a:r>
              <a:rPr lang="en-AU" altLang="en-US" sz="2400" dirty="0" smtClean="0"/>
              <a:t>The budget will show when the business may have periods of surplus cash</a:t>
            </a:r>
          </a:p>
          <a:p>
            <a:pPr marL="381000" indent="-381000">
              <a:lnSpc>
                <a:spcPct val="90000"/>
              </a:lnSpc>
              <a:buFont typeface="Wingdings" pitchFamily="2" charset="2"/>
              <a:buAutoNum type="arabicPeriod"/>
            </a:pPr>
            <a:r>
              <a:rPr lang="en-AU" altLang="en-US" sz="2400" dirty="0" smtClean="0"/>
              <a:t>May reveal when shortfalls will occur </a:t>
            </a:r>
          </a:p>
          <a:p>
            <a:pPr marL="381000" indent="-381000">
              <a:lnSpc>
                <a:spcPct val="90000"/>
              </a:lnSpc>
              <a:buFont typeface="Wingdings" pitchFamily="2" charset="2"/>
              <a:buNone/>
            </a:pPr>
            <a:endParaRPr lang="en-AU" altLang="en-US" sz="2400" dirty="0" smtClean="0"/>
          </a:p>
          <a:p>
            <a:pPr marL="381000" indent="-381000">
              <a:lnSpc>
                <a:spcPct val="90000"/>
              </a:lnSpc>
              <a:buFont typeface="Wingdings" pitchFamily="2" charset="2"/>
              <a:buNone/>
            </a:pPr>
            <a:r>
              <a:rPr lang="en-AU" altLang="en-US" sz="2400" dirty="0" smtClean="0"/>
              <a:t>**</a:t>
            </a:r>
            <a:r>
              <a:rPr lang="en-AU" altLang="en-US" sz="2400" b="1" dirty="0" smtClean="0"/>
              <a:t>Only cash going in to out of the business is used in the budget. If goods are sold or purchased on credit this is not recorded until it is estimated that the cash will be paid for the purchases or cash received for credit sales.</a:t>
            </a:r>
            <a:endParaRPr lang="en-AU" altLang="en-US" sz="2400" dirty="0" smtClean="0"/>
          </a:p>
        </p:txBody>
      </p:sp>
    </p:spTree>
    <p:extLst>
      <p:ext uri="{BB962C8B-B14F-4D97-AF65-F5344CB8AC3E}">
        <p14:creationId xmlns:p14="http://schemas.microsoft.com/office/powerpoint/2010/main" val="291573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Steps to prepare a cash budget</a:t>
            </a:r>
            <a:endParaRPr lang="en-AU" dirty="0"/>
          </a:p>
        </p:txBody>
      </p:sp>
      <p:sp>
        <p:nvSpPr>
          <p:cNvPr id="3" name="Content Placeholder 2"/>
          <p:cNvSpPr>
            <a:spLocks noGrp="1"/>
          </p:cNvSpPr>
          <p:nvPr>
            <p:ph idx="1"/>
          </p:nvPr>
        </p:nvSpPr>
        <p:spPr>
          <a:xfrm>
            <a:off x="498475" y="1295400"/>
            <a:ext cx="7556500" cy="4830763"/>
          </a:xfrm>
        </p:spPr>
        <p:txBody>
          <a:bodyPr/>
          <a:lstStyle/>
          <a:p>
            <a:pPr marL="457200" indent="-457200">
              <a:buAutoNum type="arabicPeriod"/>
            </a:pPr>
            <a:r>
              <a:rPr lang="en-AU" sz="3200" dirty="0" smtClean="0"/>
              <a:t>Estimate the income from sales </a:t>
            </a:r>
          </a:p>
          <a:p>
            <a:pPr marL="457200" indent="-457200">
              <a:buAutoNum type="arabicPeriod"/>
            </a:pPr>
            <a:r>
              <a:rPr lang="en-AU" sz="3200" dirty="0" smtClean="0"/>
              <a:t>Estimate any other income</a:t>
            </a:r>
          </a:p>
          <a:p>
            <a:pPr marL="457200" indent="-457200">
              <a:buAutoNum type="arabicPeriod"/>
            </a:pPr>
            <a:r>
              <a:rPr lang="en-AU" sz="3200" dirty="0" smtClean="0"/>
              <a:t>Estimate the cost of purchases</a:t>
            </a:r>
          </a:p>
          <a:p>
            <a:pPr marL="457200" indent="-457200">
              <a:buAutoNum type="arabicPeriod"/>
            </a:pPr>
            <a:r>
              <a:rPr lang="en-AU" sz="3200" dirty="0" smtClean="0"/>
              <a:t>Estimate any other expenses </a:t>
            </a:r>
            <a:endParaRPr lang="en-AU" sz="3200" dirty="0"/>
          </a:p>
        </p:txBody>
      </p:sp>
    </p:spTree>
    <p:extLst>
      <p:ext uri="{BB962C8B-B14F-4D97-AF65-F5344CB8AC3E}">
        <p14:creationId xmlns:p14="http://schemas.microsoft.com/office/powerpoint/2010/main" val="106842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sp>
        <p:nvSpPr>
          <p:cNvPr id="3" name="Content Placeholder 2"/>
          <p:cNvSpPr>
            <a:spLocks noGrp="1"/>
          </p:cNvSpPr>
          <p:nvPr>
            <p:ph idx="1"/>
          </p:nvPr>
        </p:nvSpPr>
        <p:spPr>
          <a:xfrm>
            <a:off x="498475" y="1295400"/>
            <a:ext cx="7556500" cy="4830763"/>
          </a:xfrm>
        </p:spPr>
        <p:txBody>
          <a:bodyPr/>
          <a:lstStyle/>
          <a:p>
            <a:r>
              <a:rPr lang="en-AU" dirty="0" smtClean="0"/>
              <a:t>K-K Gregory wants to expand his clothing business to Japan. He will need $250,000 to do so. Prepare a cash budget to see if the business has the finance available</a:t>
            </a:r>
          </a:p>
          <a:p>
            <a:endParaRPr lang="en-AU" dirty="0"/>
          </a:p>
          <a:p>
            <a:r>
              <a:rPr lang="en-AU" dirty="0" smtClean="0"/>
              <a:t>Last year $50,000 of sales were made in October. This years sales are estimated to be the same</a:t>
            </a:r>
          </a:p>
          <a:p>
            <a:r>
              <a:rPr lang="en-AU" dirty="0" smtClean="0"/>
              <a:t>The business expects cost of sales in October to be $6,000 </a:t>
            </a:r>
          </a:p>
          <a:p>
            <a:r>
              <a:rPr lang="en-AU" dirty="0" smtClean="0"/>
              <a:t>Normal expenses incurred each month are: insurance $500, wages $6,500, electricity $100, telephone $200, postage $250 </a:t>
            </a:r>
          </a:p>
          <a:p>
            <a:r>
              <a:rPr lang="en-AU" dirty="0" smtClean="0"/>
              <a:t>K-K usually withdraws $2,500 per month for personal use </a:t>
            </a:r>
          </a:p>
          <a:p>
            <a:endParaRPr lang="en-AU" dirty="0"/>
          </a:p>
        </p:txBody>
      </p:sp>
    </p:spTree>
    <p:extLst>
      <p:ext uri="{BB962C8B-B14F-4D97-AF65-F5344CB8AC3E}">
        <p14:creationId xmlns:p14="http://schemas.microsoft.com/office/powerpoint/2010/main" val="328462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6881813" cy="518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563911"/>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TotalTime>
  <Words>536</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Advantage</vt:lpstr>
      <vt:lpstr>1_Advantage</vt:lpstr>
      <vt:lpstr>2_Advantage</vt:lpstr>
      <vt:lpstr>Budgeting</vt:lpstr>
      <vt:lpstr>Objectives</vt:lpstr>
      <vt:lpstr>What is Budgeting?</vt:lpstr>
      <vt:lpstr>What does the budgeting process involve?</vt:lpstr>
      <vt:lpstr>The Cash Budget</vt:lpstr>
      <vt:lpstr>Reasons for Budgeting</vt:lpstr>
      <vt:lpstr>Steps to prepare a cash budget</vt:lpstr>
      <vt:lpstr>Example</vt:lpstr>
      <vt:lpstr>PowerPoint Presentation</vt:lpstr>
      <vt:lpstr>Quarterly cash budget</vt:lpstr>
      <vt:lpstr>PowerPoint Presentation</vt:lpstr>
      <vt:lpstr>Budget Variance Reports</vt:lpstr>
      <vt:lpstr>Favourable Variances</vt:lpstr>
      <vt:lpstr>Unfavourable Variances</vt:lpstr>
      <vt:lpstr>Percentage Variance</vt:lpstr>
      <vt:lpstr>PowerPoint Presentation</vt:lpstr>
      <vt:lpstr>PowerPoint Presentation</vt:lpstr>
      <vt:lpstr>Decision Making for Cash Problems</vt:lpstr>
      <vt:lpstr>Decision Making for Cash Problems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dc:title>
  <dc:creator>Michael</dc:creator>
  <cp:lastModifiedBy>Michael</cp:lastModifiedBy>
  <cp:revision>3</cp:revision>
  <dcterms:created xsi:type="dcterms:W3CDTF">2016-10-10T12:44:22Z</dcterms:created>
  <dcterms:modified xsi:type="dcterms:W3CDTF">2016-10-10T13:35:56Z</dcterms:modified>
</cp:coreProperties>
</file>