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6" r:id="rId3"/>
    <p:sldId id="318" r:id="rId4"/>
    <p:sldId id="320" r:id="rId5"/>
    <p:sldId id="316" r:id="rId6"/>
    <p:sldId id="319" r:id="rId7"/>
    <p:sldId id="321" r:id="rId8"/>
    <p:sldId id="322" r:id="rId9"/>
    <p:sldId id="323" r:id="rId10"/>
    <p:sldId id="32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2" autoAdjust="0"/>
    <p:restoredTop sz="77628" autoAdjust="0"/>
  </p:normalViewPr>
  <p:slideViewPr>
    <p:cSldViewPr>
      <p:cViewPr varScale="1">
        <p:scale>
          <a:sx n="63" d="100"/>
          <a:sy n="63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25AC686-160F-4276-9A0E-08AB57622CD5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1560A74-4941-4C34-B510-432ABD72C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86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000" dirty="0" smtClean="0">
                <a:latin typeface="Times New Roman" pitchFamily="18" charset="0"/>
                <a:cs typeface="Times New Roman" pitchFamily="18" charset="0"/>
              </a:rPr>
              <a:t>Climate – long term weather conditions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Latitude/temperature/rain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 species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adaptations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relationships between animals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83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Latitude/temperature/rain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 species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adaptations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relationships between animals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22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dirty="0" err="1" smtClean="0"/>
              <a:t>Eg</a:t>
            </a:r>
            <a:r>
              <a:rPr lang="en-AU" dirty="0" smtClean="0"/>
              <a:t>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Latitude/temperature/rain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 species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adaptations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relationships between animals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plants.</a:t>
            </a:r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94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6531E7-EE9D-4026-B647-6E0229781E3C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ECF80A-EBC8-4DEF-BD13-CB6EA9489C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804-479B-4927-959E-6CAA7CFDED9C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41E-48DF-491E-A48A-829CCA917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4F8-B742-40C4-95F2-FC34DBC35397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A8E-9F7D-430E-B9B0-981C4C8E0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2CB-5427-4B58-A591-DC25161F66C9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E9DD-48A1-4C1A-AFA4-192147474D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5B23-E702-459E-A8DF-6C55FD7F06DB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483A3-0950-4942-86CC-F561BCD422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D8386-EF2A-4853-80DB-CC656794319F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56DF-1622-483E-A293-CB9C247A2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9735-35C6-4449-A748-6AB4F4FA8D49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7449-957E-4497-A9B1-9F0AA7A72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85363-3907-4DBB-BA9D-718C8F1ED157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8E0C1-6312-4F3D-96DC-DEBE0F80B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028-F2B2-47D6-8387-264F17D300E5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C97A-BABA-4C90-93F9-038CD2053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0BBA7-28FF-46B2-9344-F9AC650319B0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1ADC-83A1-4707-BF46-73922AF24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D1FE0F-637D-4DC4-B20F-3204BC48A4C1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A5E3C-D2ED-4645-B063-22280C4190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54348A-4B3B-472C-BC20-A08B82D7EC78}" type="datetimeFigureOut">
              <a:rPr lang="en-AU"/>
              <a:pPr>
                <a:defRPr/>
              </a:pPr>
              <a:t>18/10/2014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CBD44-199B-4D5A-A6DC-9ABFB1791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mp.berkeley.edu/glossary/gloss5/biom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7200" dirty="0" smtClean="0"/>
              <a:t>Geography: Biomes</a:t>
            </a:r>
            <a:endParaRPr lang="en-AU" sz="72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AU" dirty="0" smtClean="0"/>
          </a:p>
        </p:txBody>
      </p:sp>
      <p:pic>
        <p:nvPicPr>
          <p:cNvPr id="21506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Type in ‘The world’s biomes’ into your search browser</a:t>
            </a:r>
          </a:p>
          <a:p>
            <a:endParaRPr lang="en-AU" dirty="0" smtClean="0"/>
          </a:p>
          <a:p>
            <a:r>
              <a:rPr lang="en-AU" dirty="0">
                <a:hlinkClick r:id="rId2"/>
              </a:rPr>
              <a:t>http://www.ucmp.berkeley.edu/glossary/gloss5/biome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Read over the different types of biomes and what characteristics they comprise of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1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Biomes change dramatically between the equator and poles</a:t>
            </a:r>
          </a:p>
          <a:p>
            <a:endParaRPr lang="en-AU" sz="2400" dirty="0"/>
          </a:p>
          <a:p>
            <a:r>
              <a:rPr lang="en-AU" sz="2400" dirty="0"/>
              <a:t>Biome patterns are determined by latitude</a:t>
            </a:r>
          </a:p>
          <a:p>
            <a:endParaRPr lang="en-AU" sz="2400" dirty="0"/>
          </a:p>
          <a:p>
            <a:r>
              <a:rPr lang="en-AU" sz="2400" dirty="0" smtClean="0"/>
              <a:t>Latitude changes the climate of a location </a:t>
            </a:r>
          </a:p>
          <a:p>
            <a:endParaRPr lang="en-AU" sz="2400" dirty="0"/>
          </a:p>
          <a:p>
            <a:r>
              <a:rPr lang="en-AU" sz="2400" i="1" dirty="0" smtClean="0"/>
              <a:t>Remember: Climate </a:t>
            </a:r>
            <a:r>
              <a:rPr lang="en-AU" sz="2400" i="1" dirty="0"/>
              <a:t>and soil determine the flora, which, in turn, largely determine what type of other organisms live in that biome.</a:t>
            </a:r>
            <a:endParaRPr lang="en-AU" sz="2400" i="1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Determining Types of Biomes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another lesson</a:t>
            </a:r>
            <a:endParaRPr lang="en-AU" dirty="0"/>
          </a:p>
        </p:txBody>
      </p:sp>
      <p:pic>
        <p:nvPicPr>
          <p:cNvPr id="8194" name="Picture 2" descr="http://www.bio.miami.edu/dana/pix/bi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5" y="0"/>
            <a:ext cx="9623933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As the climate changes, so does the biome</a:t>
            </a:r>
          </a:p>
          <a:p>
            <a:pPr algn="just" eaLnBrk="1" hangingPunct="1"/>
            <a:endParaRPr lang="en-AU" sz="2400" dirty="0" smtClean="0"/>
          </a:p>
          <a:p>
            <a:r>
              <a:rPr lang="en-AU" sz="2400" dirty="0" smtClean="0"/>
              <a:t>Precipitation (rain) and temperature are two dominate factors in biome change</a:t>
            </a:r>
          </a:p>
          <a:p>
            <a:pPr algn="just" eaLnBrk="1" hangingPunct="1"/>
            <a:endParaRPr lang="en-AU" sz="2400" dirty="0" smtClean="0"/>
          </a:p>
          <a:p>
            <a:r>
              <a:rPr lang="en-AU" sz="2400" dirty="0" err="1" smtClean="0"/>
              <a:t>Ie</a:t>
            </a:r>
            <a:r>
              <a:rPr lang="en-AU" sz="2400" dirty="0" smtClean="0"/>
              <a:t> – as you get more or less rain/heat a specific type of biome will change (as long as it has enough time to adapt)</a:t>
            </a:r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Climate and biomes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6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another lesson</a:t>
            </a:r>
            <a:endParaRPr lang="en-AU" dirty="0"/>
          </a:p>
        </p:txBody>
      </p:sp>
      <p:pic>
        <p:nvPicPr>
          <p:cNvPr id="9218" name="Picture 2" descr="http://www.geographypods.com/uploads/7/6/2/2/7622863/924506958_orig.jpg?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408"/>
            <a:ext cx="923607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characteristics do you think are important to this biome?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6684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characteristics do you think are important to this biome?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15" y="2492896"/>
            <a:ext cx="534026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5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characteristics do you think are important to this biome?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57" y="2348880"/>
            <a:ext cx="57246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58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</TotalTime>
  <Words>196</Words>
  <Application>Microsoft Office PowerPoint</Application>
  <PresentationFormat>On-screen Show (4:3)</PresentationFormat>
  <Paragraphs>58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Geography: Biomes</vt:lpstr>
      <vt:lpstr>Determining Types of Biomes</vt:lpstr>
      <vt:lpstr>For another lesson</vt:lpstr>
      <vt:lpstr>PowerPoint Presentation</vt:lpstr>
      <vt:lpstr>Climate and biomes</vt:lpstr>
      <vt:lpstr>For another lesson</vt:lpstr>
      <vt:lpstr>Exercise</vt:lpstr>
      <vt:lpstr>Exercise</vt:lpstr>
      <vt:lpstr>Exercise</vt:lpstr>
      <vt:lpstr>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Dane Williams</cp:lastModifiedBy>
  <cp:revision>161</cp:revision>
  <dcterms:created xsi:type="dcterms:W3CDTF">2013-06-03T00:43:59Z</dcterms:created>
  <dcterms:modified xsi:type="dcterms:W3CDTF">2014-10-18T05:42:09Z</dcterms:modified>
</cp:coreProperties>
</file>