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59" r:id="rId6"/>
    <p:sldId id="260" r:id="rId7"/>
    <p:sldId id="270" r:id="rId8"/>
    <p:sldId id="262" r:id="rId9"/>
    <p:sldId id="269" r:id="rId10"/>
    <p:sldId id="261" r:id="rId11"/>
    <p:sldId id="268" r:id="rId12"/>
    <p:sldId id="271" r:id="rId13"/>
    <p:sldId id="263" r:id="rId14"/>
    <p:sldId id="273" r:id="rId15"/>
    <p:sldId id="272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A13D0-158E-4653-B134-C13C4CD1A4C5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46229-D84C-4D58-8B6A-BF852F9D1F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57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6229-D84C-4D58-8B6A-BF852F9D1FC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77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D0A572-593B-4175-A98A-7FB8DC2C2D08}" type="datetimeFigureOut">
              <a:rPr lang="en-AU" smtClean="0"/>
              <a:t>19/06/2016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F311714-59D8-4C68-9F18-87A1A187D22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Circulatory System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352031" cy="35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Veins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Carry blood BACK to the heart. </a:t>
            </a:r>
          </a:p>
          <a:p>
            <a:r>
              <a:rPr lang="en-AU" dirty="0" smtClean="0"/>
              <a:t>Veins don’t need thick muscular walls like the arteries have.</a:t>
            </a:r>
          </a:p>
          <a:p>
            <a:r>
              <a:rPr lang="en-AU" dirty="0" smtClean="0"/>
              <a:t>This is because the pressure of the heartbeat is lost when blood travels through the small capillaries. </a:t>
            </a:r>
          </a:p>
          <a:p>
            <a:r>
              <a:rPr lang="en-AU" dirty="0" smtClean="0"/>
              <a:t>Blood is pushed back up to the heart by the contraction of muscles in your body that press against the veins.</a:t>
            </a:r>
          </a:p>
          <a:p>
            <a:r>
              <a:rPr lang="en-AU" dirty="0" smtClean="0"/>
              <a:t>To make sure the blood doesn’t flow back down when it is going up, there are valves in the veins.</a:t>
            </a:r>
          </a:p>
          <a:p>
            <a:r>
              <a:rPr lang="en-AU" dirty="0" smtClean="0"/>
              <a:t>They open up when blood flows up and close when the blood flows downwards.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15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52006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821410" cy="36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5001344" cy="50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3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Heart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/>
              <a:t>Size of fist</a:t>
            </a:r>
          </a:p>
          <a:p>
            <a:r>
              <a:rPr lang="en-AU" sz="3600" dirty="0" smtClean="0"/>
              <a:t>Specialised cardiac muscle cells let heart constantly pump.</a:t>
            </a:r>
          </a:p>
          <a:p>
            <a:r>
              <a:rPr lang="en-AU" sz="3600" dirty="0" smtClean="0"/>
              <a:t>Pacemaker sends signals to the heart to beat and pump blood around </a:t>
            </a:r>
            <a:r>
              <a:rPr lang="en-AU" sz="3600" smtClean="0"/>
              <a:t>the body. </a:t>
            </a:r>
            <a:endParaRPr lang="en-AU" sz="36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5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2696"/>
            <a:ext cx="4176464" cy="56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0880" cy="56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8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Flow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5521424" cy="569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2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Heartbeat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two atria contract </a:t>
            </a:r>
            <a:r>
              <a:rPr lang="en-AU" dirty="0"/>
              <a:t>p</a:t>
            </a:r>
            <a:r>
              <a:rPr lang="en-AU" dirty="0" smtClean="0"/>
              <a:t>ushing blood down into the ventricles.</a:t>
            </a:r>
          </a:p>
          <a:p>
            <a:r>
              <a:rPr lang="en-AU" dirty="0" smtClean="0"/>
              <a:t>The ventricles then contract forcing blood out of the heart to the body and lungs. </a:t>
            </a:r>
          </a:p>
          <a:p>
            <a:r>
              <a:rPr lang="en-AU" dirty="0" smtClean="0"/>
              <a:t>The heart muscle then relaxes again and the atria fill with blood.</a:t>
            </a:r>
          </a:p>
          <a:p>
            <a:r>
              <a:rPr lang="en-AU" dirty="0" smtClean="0"/>
              <a:t>It takes around 1 minute for the blood to circulate around the body.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53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/>
              <a:t>Red blood cells, white blood cells, plasma and platelets. </a:t>
            </a:r>
          </a:p>
          <a:p>
            <a:r>
              <a:rPr lang="en-AU" sz="3600" dirty="0" smtClean="0"/>
              <a:t>Only organ in the body that is a liquid.</a:t>
            </a:r>
          </a:p>
          <a:p>
            <a:r>
              <a:rPr lang="en-AU" sz="3600" dirty="0" smtClean="0"/>
              <a:t>Around 5 litres of blood.</a:t>
            </a:r>
          </a:p>
          <a:p>
            <a:r>
              <a:rPr lang="en-AU" sz="3600" dirty="0" smtClean="0"/>
              <a:t>Helps maintain body temperature.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4383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600" dirty="0" smtClean="0"/>
              <a:t>The circulatory system is the transport system that makes sure everything gets to where it is needed in the body.</a:t>
            </a:r>
          </a:p>
          <a:p>
            <a:r>
              <a:rPr lang="en-AU" sz="3600" dirty="0" smtClean="0"/>
              <a:t>This system;</a:t>
            </a:r>
          </a:p>
          <a:p>
            <a:pPr lvl="1"/>
            <a:r>
              <a:rPr lang="en-AU" sz="3600" dirty="0" smtClean="0"/>
              <a:t>Carries nutrients and oxygen to cells.</a:t>
            </a:r>
          </a:p>
          <a:p>
            <a:pPr lvl="1"/>
            <a:r>
              <a:rPr lang="en-AU" sz="3600" dirty="0" smtClean="0"/>
              <a:t>Carries waste to where it can be disposed</a:t>
            </a:r>
          </a:p>
          <a:p>
            <a:pPr lvl="1"/>
            <a:r>
              <a:rPr lang="en-AU" sz="3600" dirty="0" smtClean="0"/>
              <a:t>Distributes heat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44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 consists of your heart, blood vessels and blood.</a:t>
            </a:r>
          </a:p>
          <a:p>
            <a:r>
              <a:rPr lang="en-AU" dirty="0" smtClean="0"/>
              <a:t>The heart pumps blood to keep it continuously moving.</a:t>
            </a:r>
          </a:p>
          <a:p>
            <a:r>
              <a:rPr lang="en-AU" dirty="0" smtClean="0"/>
              <a:t>The blood carries all the materials the body needs through the blood vessels.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9000"/>
            <a:ext cx="5233392" cy="29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Interesting facts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The blood vessels in your body are like motorways where trucks and cars transport goods, the blood does.  </a:t>
            </a:r>
          </a:p>
          <a:p>
            <a:r>
              <a:rPr lang="en-AU" sz="3600" dirty="0" smtClean="0"/>
              <a:t>There are about 97 000km of blood vessels in the body of a child and around 161 000km in an adult!</a:t>
            </a:r>
          </a:p>
          <a:p>
            <a:r>
              <a:rPr lang="en-AU" sz="3600" dirty="0" smtClean="0"/>
              <a:t>End to end they would go around the earth about four times!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628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Blood vessels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 your body there are three types of blood vessels;</a:t>
            </a:r>
          </a:p>
          <a:p>
            <a:pPr lvl="1"/>
            <a:r>
              <a:rPr lang="en-AU" dirty="0" smtClean="0"/>
              <a:t>Arteries</a:t>
            </a:r>
          </a:p>
          <a:p>
            <a:pPr lvl="1"/>
            <a:r>
              <a:rPr lang="en-AU" dirty="0" smtClean="0"/>
              <a:t>Veins </a:t>
            </a:r>
          </a:p>
          <a:p>
            <a:pPr lvl="1"/>
            <a:r>
              <a:rPr lang="en-AU" dirty="0" smtClean="0"/>
              <a:t>Capillaries</a:t>
            </a:r>
          </a:p>
          <a:p>
            <a:r>
              <a:rPr lang="en-AU" dirty="0" smtClean="0"/>
              <a:t>They transport nutrients and waste to where it needs to go.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247900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35979"/>
            <a:ext cx="3048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Arteries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Arteries carry blood AWAY from the heart.</a:t>
            </a:r>
          </a:p>
          <a:p>
            <a:r>
              <a:rPr lang="en-AU" dirty="0" smtClean="0"/>
              <a:t>When the heart beats, blood moves along the arteries under pressure.</a:t>
            </a:r>
          </a:p>
          <a:p>
            <a:r>
              <a:rPr lang="en-AU" dirty="0" smtClean="0"/>
              <a:t>To be able to stand this pressure, the walls of the arteries are elastic and tough.</a:t>
            </a:r>
          </a:p>
          <a:p>
            <a:r>
              <a:rPr lang="en-AU" dirty="0" smtClean="0"/>
              <a:t>This is so they can bounce back to shape after each heartbeat.</a:t>
            </a:r>
          </a:p>
          <a:p>
            <a:r>
              <a:rPr lang="en-AU" dirty="0" smtClean="0"/>
              <a:t>Arteries are protected deep in the body.</a:t>
            </a:r>
          </a:p>
          <a:p>
            <a:r>
              <a:rPr lang="en-AU" dirty="0" smtClean="0"/>
              <a:t>If they are cut, the blood spurts out very quickly. </a:t>
            </a:r>
          </a:p>
          <a:p>
            <a:r>
              <a:rPr lang="en-AU" dirty="0" smtClean="0"/>
              <a:t>They are where you can feel your pulse due to the expanding and contracting.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7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99" y="332656"/>
            <a:ext cx="3489548" cy="2524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6952"/>
            <a:ext cx="5507439" cy="349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5099"/>
            <a:ext cx="4299396" cy="17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Capillaries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Capillaries are arteries that have branched into smaller and smaller blood vessels.</a:t>
            </a:r>
          </a:p>
          <a:p>
            <a:r>
              <a:rPr lang="en-AU" dirty="0" smtClean="0"/>
              <a:t>They are the smallest and finest of the blood vessels.</a:t>
            </a:r>
          </a:p>
          <a:p>
            <a:r>
              <a:rPr lang="en-AU" dirty="0" smtClean="0"/>
              <a:t>They reach nearly every cell of the body and are only one cell thick.</a:t>
            </a:r>
          </a:p>
          <a:p>
            <a:r>
              <a:rPr lang="en-AU" dirty="0" smtClean="0"/>
              <a:t>This allows dissolved nutrients to pass through them into the cells that need them.</a:t>
            </a:r>
          </a:p>
          <a:p>
            <a:r>
              <a:rPr lang="en-AU" dirty="0" smtClean="0"/>
              <a:t>They collect waste from the cell to be taken to the heart. </a:t>
            </a:r>
          </a:p>
          <a:p>
            <a:r>
              <a:rPr lang="en-AU" dirty="0" smtClean="0"/>
              <a:t>Capillaries join together to form a larger blood vessel called a vein.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101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61230"/>
            <a:ext cx="4768607" cy="2579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412508" cy="26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07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749</TotalTime>
  <Words>557</Words>
  <Application>Microsoft Office PowerPoint</Application>
  <PresentationFormat>On-screen Show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Clarity</vt:lpstr>
      <vt:lpstr>The Circulatory System</vt:lpstr>
      <vt:lpstr>What is it?</vt:lpstr>
      <vt:lpstr>What is it?</vt:lpstr>
      <vt:lpstr>Interesting facts</vt:lpstr>
      <vt:lpstr>Blood vessels</vt:lpstr>
      <vt:lpstr>Arteries</vt:lpstr>
      <vt:lpstr>PowerPoint Presentation</vt:lpstr>
      <vt:lpstr>Capillaries </vt:lpstr>
      <vt:lpstr>PowerPoint Presentation</vt:lpstr>
      <vt:lpstr>Veins</vt:lpstr>
      <vt:lpstr>PowerPoint Presentation</vt:lpstr>
      <vt:lpstr>PowerPoint Presentation</vt:lpstr>
      <vt:lpstr>The Heart</vt:lpstr>
      <vt:lpstr>PowerPoint Presentation</vt:lpstr>
      <vt:lpstr>PowerPoint Presentation</vt:lpstr>
      <vt:lpstr>Flow</vt:lpstr>
      <vt:lpstr>Heartbeat </vt:lpstr>
      <vt:lpstr>Blood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Isabella Batka</dc:creator>
  <cp:lastModifiedBy>Veronica Tyquin</cp:lastModifiedBy>
  <cp:revision>15</cp:revision>
  <dcterms:created xsi:type="dcterms:W3CDTF">2016-06-12T14:10:44Z</dcterms:created>
  <dcterms:modified xsi:type="dcterms:W3CDTF">2016-06-19T07:39:55Z</dcterms:modified>
</cp:coreProperties>
</file>