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6" r:id="rId1"/>
  </p:sldMasterIdLst>
  <p:sldIdLst>
    <p:sldId id="256" r:id="rId2"/>
    <p:sldId id="257" r:id="rId3"/>
    <p:sldId id="258" r:id="rId4"/>
    <p:sldId id="260" r:id="rId5"/>
    <p:sldId id="262" r:id="rId6"/>
    <p:sldId id="259" r:id="rId7"/>
    <p:sldId id="261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76"/>
  </p:normalViewPr>
  <p:slideViewPr>
    <p:cSldViewPr snapToGrid="0" snapToObjects="1">
      <p:cViewPr varScale="1">
        <p:scale>
          <a:sx n="106" d="100"/>
          <a:sy n="106" d="100"/>
        </p:scale>
        <p:origin x="7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DA51639-B2D6-4652-B8C3-1B4C224A7BAF}" type="datetimeFigureOut">
              <a:rPr lang="en-US" smtClean="0"/>
              <a:t>7/19/17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smtClean="0"/>
              <a:t>7/19/17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smtClean="0"/>
              <a:t>7/19/17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smtClean="0"/>
              <a:t>7/19/17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44961B7-6B89-48AB-966F-622E2788EECC}" type="datetimeFigureOut">
              <a:rPr lang="en-US" smtClean="0"/>
              <a:t>7/19/17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smtClean="0"/>
              <a:t>7/19/17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smtClean="0"/>
              <a:t>7/19/17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smtClean="0"/>
              <a:t>7/19/17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smtClean="0"/>
              <a:t>7/19/17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CF131DD-A141-4471-BCF9-C6073EDD7E20}" type="datetimeFigureOut">
              <a:rPr lang="en-US" smtClean="0"/>
              <a:t>7/19/17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B334A90-EB03-42F3-8859-2C2B2724C058}" type="datetimeFigureOut">
              <a:rPr lang="en-US" smtClean="0"/>
              <a:t>7/19/17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CBC48EC7-AF6A-48D3-8284-14BACBEBDD84}" type="datetimeFigureOut">
              <a:rPr lang="en-US" smtClean="0"/>
              <a:t>7/19/17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43471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</p:sldLayoutIdLst>
  <p:hf sldNum="0" hdr="0" ftr="0" dt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Relationship Id="rId3" Type="http://schemas.openxmlformats.org/officeDocument/2006/relationships/hyperlink" Target="https://www.youtube.com/watch?v=VMxjzWHbyFM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Relationship Id="rId3" Type="http://schemas.openxmlformats.org/officeDocument/2006/relationships/hyperlink" Target="https://www.youtube.com/watch?v=UXh_7wbnS3A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Earth’s spheres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24/7</a:t>
            </a:r>
          </a:p>
          <a:p>
            <a:r>
              <a:rPr lang="en-US" dirty="0" smtClean="0"/>
              <a:t>Miss Thayer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90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 Spheres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997242"/>
            <a:ext cx="4463716" cy="3581400"/>
          </a:xfrm>
        </p:spPr>
        <p:txBody>
          <a:bodyPr/>
          <a:lstStyle/>
          <a:p>
            <a:r>
              <a:rPr lang="en-US" i="1" dirty="0" smtClean="0"/>
              <a:t>Earth and everything on it can be organized into 4 interconnected subsystems:</a:t>
            </a:r>
          </a:p>
          <a:p>
            <a:pPr lvl="1"/>
            <a:r>
              <a:rPr lang="en-US" b="1" dirty="0" smtClean="0"/>
              <a:t>Lithosphere (solid Earth)</a:t>
            </a:r>
          </a:p>
          <a:p>
            <a:pPr lvl="1"/>
            <a:r>
              <a:rPr lang="en-US" b="1" dirty="0" smtClean="0"/>
              <a:t>Hydrosphere (all water found on, under, and over the surface of the Earth)</a:t>
            </a:r>
          </a:p>
          <a:p>
            <a:pPr lvl="1"/>
            <a:r>
              <a:rPr lang="en-US" b="1" dirty="0" smtClean="0"/>
              <a:t>Biosphere (all the life on Earth)</a:t>
            </a:r>
          </a:p>
          <a:p>
            <a:pPr lvl="1"/>
            <a:r>
              <a:rPr lang="en-US" b="1" dirty="0" smtClean="0"/>
              <a:t>Atmosphere (the gases that surround the Earth)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9715" y="1428750"/>
            <a:ext cx="3320380" cy="332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76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Lithosphere (Land)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286000"/>
            <a:ext cx="5702968" cy="3581400"/>
          </a:xfrm>
        </p:spPr>
        <p:txBody>
          <a:bodyPr/>
          <a:lstStyle/>
          <a:p>
            <a:r>
              <a:rPr lang="en-US" dirty="0" smtClean="0"/>
              <a:t>Contains the hard solid land of the planet’s crust (surface), the semi-solid land underneath the crust, and the liquid near the center of the planet. </a:t>
            </a:r>
          </a:p>
          <a:p>
            <a:r>
              <a:rPr lang="en-US" dirty="0" smtClean="0"/>
              <a:t>All land in Earth’s system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8458" y="1588168"/>
            <a:ext cx="4425764" cy="344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91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9094" y="685799"/>
            <a:ext cx="9601200" cy="1485900"/>
          </a:xfrm>
        </p:spPr>
        <p:txBody>
          <a:bodyPr/>
          <a:lstStyle/>
          <a:p>
            <a:r>
              <a:rPr lang="en-US" dirty="0" smtClean="0"/>
              <a:t>Biosphere (Life)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4241" y="1816769"/>
            <a:ext cx="5125453" cy="3581400"/>
          </a:xfrm>
        </p:spPr>
        <p:txBody>
          <a:bodyPr/>
          <a:lstStyle/>
          <a:p>
            <a:r>
              <a:rPr lang="en-US" dirty="0" smtClean="0"/>
              <a:t>Contains all the planet’s living things		*includes all of the microorganisms, 	plants and animals of Earth</a:t>
            </a:r>
          </a:p>
          <a:p>
            <a:pPr lvl="3"/>
            <a:endParaRPr lang="en-US" dirty="0"/>
          </a:p>
          <a:p>
            <a:pPr lvl="3">
              <a:buFont typeface="Wingdings" charset="2"/>
              <a:buChar char="§"/>
            </a:pPr>
            <a:r>
              <a:rPr lang="en-US" i="0" dirty="0" smtClean="0"/>
              <a:t>Living things form communities based on their physical surroundings				*referred to as </a:t>
            </a:r>
            <a:r>
              <a:rPr lang="en-US" b="1" i="0" dirty="0" smtClean="0"/>
              <a:t>biomes </a:t>
            </a:r>
            <a:r>
              <a:rPr lang="en-US" i="0" dirty="0" smtClean="0"/>
              <a:t>(deserts, 	grasslands, rainforests)</a:t>
            </a:r>
            <a:r>
              <a:rPr lang="en-US" i="0" dirty="0"/>
              <a:t>	</a:t>
            </a:r>
            <a:endParaRPr lang="en-US" i="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1907012"/>
            <a:ext cx="5786521" cy="238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89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7873" y="473994"/>
            <a:ext cx="8221579" cy="46182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90737" y="5366084"/>
            <a:ext cx="9986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www.youtube.com/watch?v=VMxjzWHbyFM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08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Hydrosphere (Water)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268286"/>
            <a:ext cx="4211053" cy="3581400"/>
          </a:xfrm>
        </p:spPr>
        <p:txBody>
          <a:bodyPr/>
          <a:lstStyle/>
          <a:p>
            <a:r>
              <a:rPr lang="en-US" dirty="0" smtClean="0"/>
              <a:t>Contains all the solid, liquid, and gaseous water of the planet</a:t>
            </a:r>
          </a:p>
          <a:p>
            <a:r>
              <a:rPr lang="en-US" dirty="0" smtClean="0"/>
              <a:t>Ranges from 10 to 20 kilometers in thickness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7605" y="1523665"/>
            <a:ext cx="4991100" cy="3403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60055" y="4927265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(also known as the Hydrologic Cycle)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71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Atmosphere (Gas)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286000"/>
            <a:ext cx="4644189" cy="3581400"/>
          </a:xfrm>
        </p:spPr>
        <p:txBody>
          <a:bodyPr/>
          <a:lstStyle/>
          <a:p>
            <a:r>
              <a:rPr lang="en-US" dirty="0" smtClean="0"/>
              <a:t>Contains all the air in Earth’s system</a:t>
            </a:r>
          </a:p>
          <a:p>
            <a:endParaRPr lang="en-US" dirty="0"/>
          </a:p>
          <a:p>
            <a:r>
              <a:rPr lang="en-US" dirty="0" smtClean="0"/>
              <a:t>When air temperature in the lower atmosphere changes, weather occurs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0350" y="0"/>
            <a:ext cx="46077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75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5073" y="464889"/>
            <a:ext cx="7064226" cy="39988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57601" y="4872790"/>
            <a:ext cx="7377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www.youtube.com/watch?v=UXh_7wbnS3A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48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</a:majorFont>
      <a:minorFont>
        <a:latin typeface="Franklin Gothic Book" panose="020B0503020102020204"/>
        <a:ea typeface=""/>
        <a:cs typeface="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111</TotalTime>
  <Words>168</Words>
  <Application>Microsoft Macintosh PowerPoint</Application>
  <PresentationFormat>Widescreen</PresentationFormat>
  <Paragraphs>26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Franklin Gothic Book</vt:lpstr>
      <vt:lpstr>Wingdings</vt:lpstr>
      <vt:lpstr>Crop</vt:lpstr>
      <vt:lpstr>Earth’s spheres</vt:lpstr>
      <vt:lpstr>4 Spheres</vt:lpstr>
      <vt:lpstr>Lithosphere (Land)</vt:lpstr>
      <vt:lpstr>Biosphere (Life)</vt:lpstr>
      <vt:lpstr>PowerPoint Presentation</vt:lpstr>
      <vt:lpstr>Hydrosphere (Water)</vt:lpstr>
      <vt:lpstr>Atmosphere (Gas)</vt:lpstr>
      <vt:lpstr>PowerPoint Presentation</vt:lpstr>
    </vt:vector>
  </TitlesOfParts>
  <Company/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Earth’s spheres</dc:title>
  <dc:creator>sami thayer</dc:creator>
  <cp:lastModifiedBy>sami thayer</cp:lastModifiedBy>
  <cp:revision>17</cp:revision>
  <dcterms:created xsi:type="dcterms:W3CDTF">2017-07-19T05:09:07Z</dcterms:created>
  <dcterms:modified xsi:type="dcterms:W3CDTF">2017-07-19T07:00:17Z</dcterms:modified>
</cp:coreProperties>
</file>