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76"/>
  </p:normalViewPr>
  <p:slideViewPr>
    <p:cSldViewPr>
      <p:cViewPr varScale="1">
        <p:scale>
          <a:sx n="106" d="100"/>
          <a:sy n="106" d="100"/>
        </p:scale>
        <p:origin x="18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B5CCDF-414C-4880-AC3C-699CA28E7B59}" type="datetimeFigureOut">
              <a:rPr lang="en-AU" smtClean="0"/>
              <a:t>17/7/17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874B54-158C-4E49-99FF-8D7F40852EB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387975"/>
            <a:ext cx="7772400" cy="1470025"/>
          </a:xfrm>
        </p:spPr>
        <p:txBody>
          <a:bodyPr/>
          <a:lstStyle/>
          <a:p>
            <a:r>
              <a:rPr lang="en-AU" dirty="0" smtClean="0"/>
              <a:t>Geography Is…</a:t>
            </a:r>
            <a:endParaRPr lang="en-AU" dirty="0"/>
          </a:p>
        </p:txBody>
      </p:sp>
      <p:pic>
        <p:nvPicPr>
          <p:cNvPr id="5" name="Picture 4" descr="geography word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9258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5517232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GEOGRAPHY IS…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Scale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concept of scale is about the way that geographical phenomena can be examined at different spatial levels</a:t>
            </a:r>
            <a:endParaRPr lang="en-AU" dirty="0"/>
          </a:p>
        </p:txBody>
      </p:sp>
      <p:pic>
        <p:nvPicPr>
          <p:cNvPr id="2050" name="Picture 2" descr="http://www.icsm.gov.au/mapping/images/scale_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8924925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Sustainability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capacity for our environment to continue to support our lives and the lives of other living creatures in the future</a:t>
            </a:r>
            <a:endParaRPr lang="en-AU" dirty="0"/>
          </a:p>
        </p:txBody>
      </p:sp>
      <p:pic>
        <p:nvPicPr>
          <p:cNvPr id="1026" name="Picture 2" descr="http://www.calgreeks.com/wp-content/uploads/2011/09/sustainability-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3571875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Geography is a structured way of exploring, analysing and understanding the characteristics of the places that make up our </a:t>
            </a:r>
            <a:r>
              <a:rPr lang="en-AU" dirty="0" smtClean="0"/>
              <a:t>world</a:t>
            </a:r>
          </a:p>
          <a:p>
            <a:r>
              <a:rPr lang="en-AU" dirty="0"/>
              <a:t>U</a:t>
            </a:r>
            <a:r>
              <a:rPr lang="en-AU" dirty="0" smtClean="0"/>
              <a:t>sing </a:t>
            </a:r>
            <a:r>
              <a:rPr lang="en-AU" dirty="0"/>
              <a:t>the concepts of place, space, environment, interconnection, sustainability, scale and change. </a:t>
            </a:r>
            <a:endParaRPr lang="en-AU" dirty="0" smtClean="0"/>
          </a:p>
          <a:p>
            <a:r>
              <a:rPr lang="en-AU" dirty="0" smtClean="0"/>
              <a:t>It </a:t>
            </a:r>
            <a:r>
              <a:rPr lang="en-AU" dirty="0"/>
              <a:t>addresses scales from the personal to the global and time periods from a few years to thousands of </a:t>
            </a:r>
            <a:r>
              <a:rPr lang="en-AU" dirty="0" smtClean="0"/>
              <a:t>years</a:t>
            </a:r>
            <a:r>
              <a:rPr lang="en-AU" dirty="0" smtClean="0"/>
              <a:t>.</a:t>
            </a:r>
            <a:endParaRPr lang="en-A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Rationale-Why Study It?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Geography integrates knowledge from the natural sciences, social sciences and humanities to build a holistic understanding of the world</a:t>
            </a:r>
            <a:r>
              <a:rPr lang="en-AU"/>
              <a:t>. </a:t>
            </a:r>
            <a:endParaRPr lang="en-AU" smtClean="0"/>
          </a:p>
          <a:p>
            <a:r>
              <a:rPr lang="en-AU" smtClean="0"/>
              <a:t>Students </a:t>
            </a:r>
            <a:r>
              <a:rPr lang="en-AU" dirty="0"/>
              <a:t>learn to question why the world is the way it is, reflect on their relationships with and responsibilities for that world, and propose actions designed to shape a socially just and sustainable future</a:t>
            </a:r>
            <a:r>
              <a:rPr lang="en-AU" dirty="0" smtClean="0"/>
              <a:t>. 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S</a:t>
            </a:r>
            <a:r>
              <a:rPr lang="en-AU" dirty="0" smtClean="0"/>
              <a:t>pace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P</a:t>
            </a:r>
            <a:r>
              <a:rPr lang="en-AU" dirty="0" smtClean="0"/>
              <a:t>lace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nterconnection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C</a:t>
            </a:r>
            <a:r>
              <a:rPr lang="en-AU" dirty="0" smtClean="0"/>
              <a:t>hange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nvironment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S</a:t>
            </a:r>
            <a:r>
              <a:rPr lang="en-AU" dirty="0" smtClean="0"/>
              <a:t>cale</a:t>
            </a: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S</a:t>
            </a:r>
            <a:r>
              <a:rPr lang="en-AU" dirty="0" smtClean="0"/>
              <a:t>ustainability</a:t>
            </a:r>
            <a:endParaRPr lang="en-A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AU" b="1" dirty="0" smtClean="0">
                <a:solidFill>
                  <a:srgbClr val="FF0000"/>
                </a:solidFill>
              </a:rPr>
              <a:t>= SPICESS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Significance of location and spatial distribution and ways that people organise and manage the spaces that we live in</a:t>
            </a:r>
            <a:endParaRPr lang="en-AU" dirty="0"/>
          </a:p>
        </p:txBody>
      </p:sp>
      <p:pic>
        <p:nvPicPr>
          <p:cNvPr id="7170" name="Picture 2" descr="http://i.telegraph.co.uk/multimedia/archive/02531/Favela_253136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5147402" cy="3212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60932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Favela’s</a:t>
            </a:r>
            <a:r>
              <a:rPr lang="en-AU" dirty="0" smtClean="0"/>
              <a:t> in Brazil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significance of places and what they are like. Places are areas identified as having specific meaning to someone. They may be perceived, experiences, understood and valued differently.</a:t>
            </a:r>
            <a:endParaRPr lang="en-AU" dirty="0"/>
          </a:p>
        </p:txBody>
      </p:sp>
      <p:pic>
        <p:nvPicPr>
          <p:cNvPr id="4" name="Picture 3" descr="IMG_0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140968"/>
            <a:ext cx="4139952" cy="31049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Environment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significance of the environment in human life and the important interrelations between humans and the environment.</a:t>
            </a:r>
            <a:endParaRPr lang="en-AU" dirty="0"/>
          </a:p>
        </p:txBody>
      </p:sp>
      <p:pic>
        <p:nvPicPr>
          <p:cNvPr id="5122" name="Picture 2" descr="https://encrypted-tbn0.gstatic.com/images?q=tbn:ANd9GcQm3rHEHdqTWMD8IO7nTjcllCzNBepGnMQrEc2KuJccC-q9ggE8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140968"/>
            <a:ext cx="4248472" cy="2647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Explaining geographical phenomena by investigating how they have developed over time.</a:t>
            </a:r>
            <a:endParaRPr lang="en-AU" dirty="0"/>
          </a:p>
        </p:txBody>
      </p:sp>
      <p:pic>
        <p:nvPicPr>
          <p:cNvPr id="4098" name="Picture 2" descr="http://ak.water.usgs.gov/glaciology/south_cascade/images/SCG_Over_T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5331550" cy="41880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56176" y="54452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South Cascade Glacier USA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Interconnection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This concept emphasis that no object of geography study can be viewed in isolation.</a:t>
            </a:r>
            <a:endParaRPr lang="en-AU" dirty="0"/>
          </a:p>
        </p:txBody>
      </p:sp>
      <p:pic>
        <p:nvPicPr>
          <p:cNvPr id="3074" name="Picture 2" descr="http://entrepreneursoul.com/wp-content/uploads/2012/08/human-conn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96952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293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Geography Is…</vt:lpstr>
      <vt:lpstr>What is it?</vt:lpstr>
      <vt:lpstr>Rationale-Why Study It?</vt:lpstr>
      <vt:lpstr>Key Concepts</vt:lpstr>
      <vt:lpstr>Space</vt:lpstr>
      <vt:lpstr>Place</vt:lpstr>
      <vt:lpstr>Environment</vt:lpstr>
      <vt:lpstr>Change</vt:lpstr>
      <vt:lpstr>Interconnection</vt:lpstr>
      <vt:lpstr>Scale</vt:lpstr>
      <vt:lpstr>Sustainability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Is…</dc:title>
  <dc:creator>George</dc:creator>
  <cp:lastModifiedBy>sami thayer</cp:lastModifiedBy>
  <cp:revision>7</cp:revision>
  <dcterms:created xsi:type="dcterms:W3CDTF">2014-01-21T08:04:33Z</dcterms:created>
  <dcterms:modified xsi:type="dcterms:W3CDTF">2017-07-17T01:33:55Z</dcterms:modified>
</cp:coreProperties>
</file>