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59F407-A882-43A7-A0D0-FF79619AEAB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AA2D704-6950-46C9-8B31-E687646E071E}">
      <dgm:prSet phldrT="[Text]"/>
      <dgm:spPr/>
      <dgm:t>
        <a:bodyPr/>
        <a:lstStyle/>
        <a:p>
          <a:r>
            <a:rPr lang="en-GB" dirty="0" smtClean="0"/>
            <a:t>Board of directors</a:t>
          </a:r>
          <a:endParaRPr lang="en-GB" dirty="0"/>
        </a:p>
      </dgm:t>
    </dgm:pt>
    <dgm:pt modelId="{7E60F988-6D33-484C-9568-6224AB9AA22A}" type="parTrans" cxnId="{27AA5936-5DDD-4C9D-B915-449F7D4F008C}">
      <dgm:prSet/>
      <dgm:spPr/>
      <dgm:t>
        <a:bodyPr/>
        <a:lstStyle/>
        <a:p>
          <a:endParaRPr lang="en-GB"/>
        </a:p>
      </dgm:t>
    </dgm:pt>
    <dgm:pt modelId="{339584E7-7B22-4FC7-A313-33A7F6431599}" type="sibTrans" cxnId="{27AA5936-5DDD-4C9D-B915-449F7D4F008C}">
      <dgm:prSet/>
      <dgm:spPr/>
      <dgm:t>
        <a:bodyPr/>
        <a:lstStyle/>
        <a:p>
          <a:endParaRPr lang="en-GB"/>
        </a:p>
      </dgm:t>
    </dgm:pt>
    <dgm:pt modelId="{D44F169C-EFD1-4978-B879-FFB8C92AFEB6}">
      <dgm:prSet phldrT="[Text]"/>
      <dgm:spPr/>
      <dgm:t>
        <a:bodyPr/>
        <a:lstStyle/>
        <a:p>
          <a:r>
            <a:rPr lang="en-GB" dirty="0" smtClean="0"/>
            <a:t>HR Manager</a:t>
          </a:r>
          <a:endParaRPr lang="en-GB" dirty="0"/>
        </a:p>
      </dgm:t>
    </dgm:pt>
    <dgm:pt modelId="{BAE4EA9D-F51A-4274-AF32-013874AE6348}" type="parTrans" cxnId="{DB37ADDE-6784-4B95-8F90-80B451652AA8}">
      <dgm:prSet/>
      <dgm:spPr/>
      <dgm:t>
        <a:bodyPr/>
        <a:lstStyle/>
        <a:p>
          <a:endParaRPr lang="en-GB"/>
        </a:p>
      </dgm:t>
    </dgm:pt>
    <dgm:pt modelId="{30C629A0-65F5-4FCD-8461-07B63C81FEC6}" type="sibTrans" cxnId="{DB37ADDE-6784-4B95-8F90-80B451652AA8}">
      <dgm:prSet/>
      <dgm:spPr/>
      <dgm:t>
        <a:bodyPr/>
        <a:lstStyle/>
        <a:p>
          <a:endParaRPr lang="en-GB"/>
        </a:p>
      </dgm:t>
    </dgm:pt>
    <dgm:pt modelId="{CC1D8E42-7504-40F5-9A54-C75BB31CB0E9}">
      <dgm:prSet phldrT="[Text]"/>
      <dgm:spPr/>
      <dgm:t>
        <a:bodyPr/>
        <a:lstStyle/>
        <a:p>
          <a:r>
            <a:rPr lang="en-GB" dirty="0" smtClean="0"/>
            <a:t>4 HR Officers</a:t>
          </a:r>
          <a:endParaRPr lang="en-GB" dirty="0"/>
        </a:p>
      </dgm:t>
    </dgm:pt>
    <dgm:pt modelId="{649AE0BF-A9F9-4B20-A47A-012BBE7A0C8D}" type="parTrans" cxnId="{155EA963-9DA5-4D40-865F-FA7BFCD1C596}">
      <dgm:prSet/>
      <dgm:spPr/>
      <dgm:t>
        <a:bodyPr/>
        <a:lstStyle/>
        <a:p>
          <a:endParaRPr lang="en-GB"/>
        </a:p>
      </dgm:t>
    </dgm:pt>
    <dgm:pt modelId="{7A28DDE0-481F-4710-8716-A8962591EA66}" type="sibTrans" cxnId="{155EA963-9DA5-4D40-865F-FA7BFCD1C596}">
      <dgm:prSet/>
      <dgm:spPr/>
      <dgm:t>
        <a:bodyPr/>
        <a:lstStyle/>
        <a:p>
          <a:endParaRPr lang="en-GB"/>
        </a:p>
      </dgm:t>
    </dgm:pt>
    <dgm:pt modelId="{1D69D142-ED36-4CDF-A21C-4AB52BA5536B}">
      <dgm:prSet phldrT="[Text]"/>
      <dgm:spPr/>
      <dgm:t>
        <a:bodyPr/>
        <a:lstStyle/>
        <a:p>
          <a:r>
            <a:rPr lang="en-GB" dirty="0" smtClean="0"/>
            <a:t>Finance Manager</a:t>
          </a:r>
          <a:endParaRPr lang="en-GB" dirty="0"/>
        </a:p>
      </dgm:t>
    </dgm:pt>
    <dgm:pt modelId="{A74A6D69-8848-43F0-BC4E-54D3C115A043}" type="parTrans" cxnId="{82CF5D2E-36E3-4774-A264-2CBEC378E40D}">
      <dgm:prSet/>
      <dgm:spPr/>
      <dgm:t>
        <a:bodyPr/>
        <a:lstStyle/>
        <a:p>
          <a:endParaRPr lang="en-GB"/>
        </a:p>
      </dgm:t>
    </dgm:pt>
    <dgm:pt modelId="{EBC6D425-3607-49EC-A46D-A950FD2143C3}" type="sibTrans" cxnId="{82CF5D2E-36E3-4774-A264-2CBEC378E40D}">
      <dgm:prSet/>
      <dgm:spPr/>
      <dgm:t>
        <a:bodyPr/>
        <a:lstStyle/>
        <a:p>
          <a:endParaRPr lang="en-GB"/>
        </a:p>
      </dgm:t>
    </dgm:pt>
    <dgm:pt modelId="{6A8750AD-F1D3-4962-BFA0-88A2489BAC3F}">
      <dgm:prSet/>
      <dgm:spPr/>
      <dgm:t>
        <a:bodyPr/>
        <a:lstStyle/>
        <a:p>
          <a:r>
            <a:rPr lang="en-GB" dirty="0" smtClean="0"/>
            <a:t>Operations Director</a:t>
          </a:r>
          <a:endParaRPr lang="en-GB" dirty="0"/>
        </a:p>
      </dgm:t>
    </dgm:pt>
    <dgm:pt modelId="{38F27146-8D98-4C0F-B647-66BDD492A16B}" type="parTrans" cxnId="{0A0E7F82-763D-4204-A877-CBB1A8D3FD2B}">
      <dgm:prSet/>
      <dgm:spPr/>
      <dgm:t>
        <a:bodyPr/>
        <a:lstStyle/>
        <a:p>
          <a:endParaRPr lang="en-GB"/>
        </a:p>
      </dgm:t>
    </dgm:pt>
    <dgm:pt modelId="{6482C68D-98A5-4A95-8D50-DFCE8980B994}" type="sibTrans" cxnId="{0A0E7F82-763D-4204-A877-CBB1A8D3FD2B}">
      <dgm:prSet/>
      <dgm:spPr/>
      <dgm:t>
        <a:bodyPr/>
        <a:lstStyle/>
        <a:p>
          <a:endParaRPr lang="en-GB"/>
        </a:p>
      </dgm:t>
    </dgm:pt>
    <dgm:pt modelId="{AA5DE31B-2C10-4EC4-8250-B0D99D6CEF3D}">
      <dgm:prSet/>
      <dgm:spPr/>
      <dgm:t>
        <a:bodyPr/>
        <a:lstStyle/>
        <a:p>
          <a:r>
            <a:rPr lang="en-GB" dirty="0" smtClean="0"/>
            <a:t>Marketing Manager</a:t>
          </a:r>
          <a:endParaRPr lang="en-GB" dirty="0"/>
        </a:p>
      </dgm:t>
    </dgm:pt>
    <dgm:pt modelId="{751316BD-90BB-4D68-92F5-D78A4F5EE0C0}" type="parTrans" cxnId="{A2E0631E-2879-4A45-87C8-363BD818C131}">
      <dgm:prSet/>
      <dgm:spPr/>
      <dgm:t>
        <a:bodyPr/>
        <a:lstStyle/>
        <a:p>
          <a:endParaRPr lang="en-GB"/>
        </a:p>
      </dgm:t>
    </dgm:pt>
    <dgm:pt modelId="{644B7AAE-0EFA-48A0-97CA-B65D5807A714}" type="sibTrans" cxnId="{A2E0631E-2879-4A45-87C8-363BD818C131}">
      <dgm:prSet/>
      <dgm:spPr/>
      <dgm:t>
        <a:bodyPr/>
        <a:lstStyle/>
        <a:p>
          <a:endParaRPr lang="en-GB"/>
        </a:p>
      </dgm:t>
    </dgm:pt>
    <dgm:pt modelId="{1A3B3CA7-439F-4AA7-982A-4A23B5D85DF8}">
      <dgm:prSet/>
      <dgm:spPr/>
      <dgm:t>
        <a:bodyPr/>
        <a:lstStyle/>
        <a:p>
          <a:r>
            <a:rPr lang="en-GB" dirty="0" smtClean="0"/>
            <a:t>6 Accounts Clerks</a:t>
          </a:r>
          <a:endParaRPr lang="en-GB" dirty="0"/>
        </a:p>
      </dgm:t>
    </dgm:pt>
    <dgm:pt modelId="{C3ACC0E1-7B7B-4B9D-87AA-78E9DC0479E6}" type="parTrans" cxnId="{055D29A9-662C-4395-B9AA-62D7593B00D4}">
      <dgm:prSet/>
      <dgm:spPr/>
      <dgm:t>
        <a:bodyPr/>
        <a:lstStyle/>
        <a:p>
          <a:endParaRPr lang="en-GB"/>
        </a:p>
      </dgm:t>
    </dgm:pt>
    <dgm:pt modelId="{747634FC-D113-4294-BECD-82CCAD60530D}" type="sibTrans" cxnId="{055D29A9-662C-4395-B9AA-62D7593B00D4}">
      <dgm:prSet/>
      <dgm:spPr/>
      <dgm:t>
        <a:bodyPr/>
        <a:lstStyle/>
        <a:p>
          <a:endParaRPr lang="en-GB"/>
        </a:p>
      </dgm:t>
    </dgm:pt>
    <dgm:pt modelId="{53D7D19A-F385-4B09-BBF7-E0733D3B0851}">
      <dgm:prSet/>
      <dgm:spPr/>
      <dgm:t>
        <a:bodyPr/>
        <a:lstStyle/>
        <a:p>
          <a:r>
            <a:rPr lang="en-GB" dirty="0" smtClean="0"/>
            <a:t>Factory A Manager</a:t>
          </a:r>
          <a:endParaRPr lang="en-GB" dirty="0"/>
        </a:p>
      </dgm:t>
    </dgm:pt>
    <dgm:pt modelId="{54A7FEE9-72A4-4123-ACED-F4FDF726A01A}" type="parTrans" cxnId="{DECAB8B1-EBB7-4E51-9961-727CAB052BCC}">
      <dgm:prSet/>
      <dgm:spPr/>
      <dgm:t>
        <a:bodyPr/>
        <a:lstStyle/>
        <a:p>
          <a:endParaRPr lang="en-GB"/>
        </a:p>
      </dgm:t>
    </dgm:pt>
    <dgm:pt modelId="{045ECD51-D023-4C10-95EE-C4A831507B21}" type="sibTrans" cxnId="{DECAB8B1-EBB7-4E51-9961-727CAB052BCC}">
      <dgm:prSet/>
      <dgm:spPr/>
      <dgm:t>
        <a:bodyPr/>
        <a:lstStyle/>
        <a:p>
          <a:endParaRPr lang="en-GB"/>
        </a:p>
      </dgm:t>
    </dgm:pt>
    <dgm:pt modelId="{BCD319DF-D02B-4902-81EC-D2F25B9E848E}">
      <dgm:prSet/>
      <dgm:spPr/>
      <dgm:t>
        <a:bodyPr/>
        <a:lstStyle/>
        <a:p>
          <a:r>
            <a:rPr lang="en-GB" dirty="0" smtClean="0"/>
            <a:t>8 Sales Reps</a:t>
          </a:r>
          <a:endParaRPr lang="en-GB" dirty="0"/>
        </a:p>
      </dgm:t>
    </dgm:pt>
    <dgm:pt modelId="{1BFC0F14-42B4-4F01-A787-53D6DE2B1672}" type="parTrans" cxnId="{2FCDC1D5-BDF2-40F3-AF0C-672C8D7FE93A}">
      <dgm:prSet/>
      <dgm:spPr/>
      <dgm:t>
        <a:bodyPr/>
        <a:lstStyle/>
        <a:p>
          <a:endParaRPr lang="en-GB"/>
        </a:p>
      </dgm:t>
    </dgm:pt>
    <dgm:pt modelId="{F7608313-0741-425A-88CF-E57EDD9666D2}" type="sibTrans" cxnId="{2FCDC1D5-BDF2-40F3-AF0C-672C8D7FE93A}">
      <dgm:prSet/>
      <dgm:spPr/>
      <dgm:t>
        <a:bodyPr/>
        <a:lstStyle/>
        <a:p>
          <a:endParaRPr lang="en-GB"/>
        </a:p>
      </dgm:t>
    </dgm:pt>
    <dgm:pt modelId="{C121E924-D072-4B42-8A56-A51293E0F050}">
      <dgm:prSet/>
      <dgm:spPr/>
      <dgm:t>
        <a:bodyPr/>
        <a:lstStyle/>
        <a:p>
          <a:r>
            <a:rPr lang="en-GB" dirty="0" smtClean="0"/>
            <a:t>3 Quality controllers</a:t>
          </a:r>
          <a:endParaRPr lang="en-GB" dirty="0"/>
        </a:p>
      </dgm:t>
    </dgm:pt>
    <dgm:pt modelId="{23BB36BE-DA5A-4342-8B1C-EB201A4E331B}" type="parTrans" cxnId="{A21F3381-EF8E-42C8-8E4C-2493BD60B937}">
      <dgm:prSet/>
      <dgm:spPr/>
      <dgm:t>
        <a:bodyPr/>
        <a:lstStyle/>
        <a:p>
          <a:endParaRPr lang="en-GB"/>
        </a:p>
      </dgm:t>
    </dgm:pt>
    <dgm:pt modelId="{0CCFD9A8-243E-430B-B9D0-C78020E4C81A}" type="sibTrans" cxnId="{A21F3381-EF8E-42C8-8E4C-2493BD60B937}">
      <dgm:prSet/>
      <dgm:spPr/>
      <dgm:t>
        <a:bodyPr/>
        <a:lstStyle/>
        <a:p>
          <a:endParaRPr lang="en-GB"/>
        </a:p>
      </dgm:t>
    </dgm:pt>
    <dgm:pt modelId="{C6B6F340-63F1-4071-B899-E0DB4349FB40}">
      <dgm:prSet/>
      <dgm:spPr/>
      <dgm:t>
        <a:bodyPr/>
        <a:lstStyle/>
        <a:p>
          <a:r>
            <a:rPr lang="en-GB" dirty="0" smtClean="0"/>
            <a:t>20 Factory workers</a:t>
          </a:r>
          <a:endParaRPr lang="en-GB" dirty="0"/>
        </a:p>
      </dgm:t>
    </dgm:pt>
    <dgm:pt modelId="{10BB23D9-7D27-4972-A075-8756BE8B2CBD}" type="parTrans" cxnId="{4785D6F0-A999-4B8D-9D54-BB61724618A8}">
      <dgm:prSet/>
      <dgm:spPr/>
      <dgm:t>
        <a:bodyPr/>
        <a:lstStyle/>
        <a:p>
          <a:endParaRPr lang="en-GB"/>
        </a:p>
      </dgm:t>
    </dgm:pt>
    <dgm:pt modelId="{8AE6DC6B-A526-4EFF-A5C6-46013B7AF820}" type="sibTrans" cxnId="{4785D6F0-A999-4B8D-9D54-BB61724618A8}">
      <dgm:prSet/>
      <dgm:spPr/>
      <dgm:t>
        <a:bodyPr/>
        <a:lstStyle/>
        <a:p>
          <a:endParaRPr lang="en-GB"/>
        </a:p>
      </dgm:t>
    </dgm:pt>
    <dgm:pt modelId="{A028FA4D-4064-43C1-B970-D56920A2A406}">
      <dgm:prSet/>
      <dgm:spPr/>
      <dgm:t>
        <a:bodyPr/>
        <a:lstStyle/>
        <a:p>
          <a:r>
            <a:rPr lang="en-GB" dirty="0" smtClean="0"/>
            <a:t>Factory B Manager</a:t>
          </a:r>
          <a:endParaRPr lang="en-GB" dirty="0"/>
        </a:p>
      </dgm:t>
    </dgm:pt>
    <dgm:pt modelId="{D1630BE2-59E9-4689-AA76-6525C0A9D9F7}" type="parTrans" cxnId="{D92C6387-EB85-492F-8DFB-587F9F6E623B}">
      <dgm:prSet/>
      <dgm:spPr/>
      <dgm:t>
        <a:bodyPr/>
        <a:lstStyle/>
        <a:p>
          <a:endParaRPr lang="en-GB"/>
        </a:p>
      </dgm:t>
    </dgm:pt>
    <dgm:pt modelId="{EB2E465F-8D58-4E6C-86AF-A6DD58A61722}" type="sibTrans" cxnId="{D92C6387-EB85-492F-8DFB-587F9F6E623B}">
      <dgm:prSet/>
      <dgm:spPr/>
      <dgm:t>
        <a:bodyPr/>
        <a:lstStyle/>
        <a:p>
          <a:endParaRPr lang="en-GB"/>
        </a:p>
      </dgm:t>
    </dgm:pt>
    <dgm:pt modelId="{D8926606-E5FD-45BC-B1F1-B9F56B840D9A}">
      <dgm:prSet/>
      <dgm:spPr/>
      <dgm:t>
        <a:bodyPr/>
        <a:lstStyle/>
        <a:p>
          <a:r>
            <a:rPr lang="en-GB" dirty="0" smtClean="0"/>
            <a:t>2 Quality controllers</a:t>
          </a:r>
          <a:endParaRPr lang="en-GB" dirty="0"/>
        </a:p>
      </dgm:t>
    </dgm:pt>
    <dgm:pt modelId="{CFA02253-B358-4D82-842F-8A233ABDD9E5}" type="parTrans" cxnId="{1230995A-65CC-4723-B482-2FCEF51C3C45}">
      <dgm:prSet/>
      <dgm:spPr/>
      <dgm:t>
        <a:bodyPr/>
        <a:lstStyle/>
        <a:p>
          <a:endParaRPr lang="en-GB"/>
        </a:p>
      </dgm:t>
    </dgm:pt>
    <dgm:pt modelId="{18F94FE6-D272-487D-AF27-88CC698B9D36}" type="sibTrans" cxnId="{1230995A-65CC-4723-B482-2FCEF51C3C45}">
      <dgm:prSet/>
      <dgm:spPr/>
      <dgm:t>
        <a:bodyPr/>
        <a:lstStyle/>
        <a:p>
          <a:endParaRPr lang="en-GB"/>
        </a:p>
      </dgm:t>
    </dgm:pt>
    <dgm:pt modelId="{2DE41521-F9D7-4A1C-A45E-6C4221859C47}">
      <dgm:prSet/>
      <dgm:spPr/>
      <dgm:t>
        <a:bodyPr/>
        <a:lstStyle/>
        <a:p>
          <a:r>
            <a:rPr lang="en-GB" dirty="0" smtClean="0"/>
            <a:t>15 Factory workers</a:t>
          </a:r>
          <a:endParaRPr lang="en-GB" dirty="0"/>
        </a:p>
      </dgm:t>
    </dgm:pt>
    <dgm:pt modelId="{13707BBC-DBA2-46ED-B2D3-FF9C68A5BD9F}" type="parTrans" cxnId="{7C41B70D-26DC-4FFD-9001-127CA9AF2E85}">
      <dgm:prSet/>
      <dgm:spPr/>
      <dgm:t>
        <a:bodyPr/>
        <a:lstStyle/>
        <a:p>
          <a:endParaRPr lang="en-GB"/>
        </a:p>
      </dgm:t>
    </dgm:pt>
    <dgm:pt modelId="{952483B5-B265-4A80-BB7C-BDE872A130C7}" type="sibTrans" cxnId="{7C41B70D-26DC-4FFD-9001-127CA9AF2E85}">
      <dgm:prSet/>
      <dgm:spPr/>
      <dgm:t>
        <a:bodyPr/>
        <a:lstStyle/>
        <a:p>
          <a:endParaRPr lang="en-GB"/>
        </a:p>
      </dgm:t>
    </dgm:pt>
    <dgm:pt modelId="{1400254B-DDDA-46A6-B2F7-3CF798FF61E2}" type="pres">
      <dgm:prSet presAssocID="{E159F407-A882-43A7-A0D0-FF79619AEAB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6CD3918-CCFF-4F2E-ABD4-913B17E06315}" type="pres">
      <dgm:prSet presAssocID="{AAA2D704-6950-46C9-8B31-E687646E071E}" presName="hierRoot1" presStyleCnt="0"/>
      <dgm:spPr/>
    </dgm:pt>
    <dgm:pt modelId="{0E613E51-9C18-4573-8DB4-6ACF00FBEA8D}" type="pres">
      <dgm:prSet presAssocID="{AAA2D704-6950-46C9-8B31-E687646E071E}" presName="composite" presStyleCnt="0"/>
      <dgm:spPr/>
    </dgm:pt>
    <dgm:pt modelId="{611C5636-6212-4679-8647-73FC26640E09}" type="pres">
      <dgm:prSet presAssocID="{AAA2D704-6950-46C9-8B31-E687646E071E}" presName="background" presStyleLbl="node0" presStyleIdx="0" presStyleCnt="1"/>
      <dgm:spPr/>
    </dgm:pt>
    <dgm:pt modelId="{5A48C964-65F8-4020-BFAF-77FAFEA72DF5}" type="pres">
      <dgm:prSet presAssocID="{AAA2D704-6950-46C9-8B31-E687646E071E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B8DACA0-306A-4B78-88C2-B044D16B0B59}" type="pres">
      <dgm:prSet presAssocID="{AAA2D704-6950-46C9-8B31-E687646E071E}" presName="hierChild2" presStyleCnt="0"/>
      <dgm:spPr/>
    </dgm:pt>
    <dgm:pt modelId="{B73DB089-4829-48F6-BC0C-AC34CEC6AB31}" type="pres">
      <dgm:prSet presAssocID="{BAE4EA9D-F51A-4274-AF32-013874AE6348}" presName="Name10" presStyleLbl="parChTrans1D2" presStyleIdx="0" presStyleCnt="4"/>
      <dgm:spPr/>
      <dgm:t>
        <a:bodyPr/>
        <a:lstStyle/>
        <a:p>
          <a:endParaRPr lang="en-GB"/>
        </a:p>
      </dgm:t>
    </dgm:pt>
    <dgm:pt modelId="{8DC0EB96-7C4F-41D4-9560-20546CDCC967}" type="pres">
      <dgm:prSet presAssocID="{D44F169C-EFD1-4978-B879-FFB8C92AFEB6}" presName="hierRoot2" presStyleCnt="0"/>
      <dgm:spPr/>
    </dgm:pt>
    <dgm:pt modelId="{A3B387D3-4104-439B-9B69-F9234DDDE165}" type="pres">
      <dgm:prSet presAssocID="{D44F169C-EFD1-4978-B879-FFB8C92AFEB6}" presName="composite2" presStyleCnt="0"/>
      <dgm:spPr/>
    </dgm:pt>
    <dgm:pt modelId="{8411FB16-23C4-4178-9649-C1E0FD4C5201}" type="pres">
      <dgm:prSet presAssocID="{D44F169C-EFD1-4978-B879-FFB8C92AFEB6}" presName="background2" presStyleLbl="node2" presStyleIdx="0" presStyleCnt="4"/>
      <dgm:spPr/>
    </dgm:pt>
    <dgm:pt modelId="{ADBCA24D-00DE-48CA-8AB6-9B04069350E5}" type="pres">
      <dgm:prSet presAssocID="{D44F169C-EFD1-4978-B879-FFB8C92AFEB6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2DF39C6-6919-4550-BDD8-793D1DE38561}" type="pres">
      <dgm:prSet presAssocID="{D44F169C-EFD1-4978-B879-FFB8C92AFEB6}" presName="hierChild3" presStyleCnt="0"/>
      <dgm:spPr/>
    </dgm:pt>
    <dgm:pt modelId="{567D3169-5C75-4AB9-AA28-7887B54AF095}" type="pres">
      <dgm:prSet presAssocID="{649AE0BF-A9F9-4B20-A47A-012BBE7A0C8D}" presName="Name17" presStyleLbl="parChTrans1D3" presStyleIdx="0" presStyleCnt="5"/>
      <dgm:spPr/>
      <dgm:t>
        <a:bodyPr/>
        <a:lstStyle/>
        <a:p>
          <a:endParaRPr lang="en-GB"/>
        </a:p>
      </dgm:t>
    </dgm:pt>
    <dgm:pt modelId="{5B120985-0A0A-456D-B65D-EC4E88F27297}" type="pres">
      <dgm:prSet presAssocID="{CC1D8E42-7504-40F5-9A54-C75BB31CB0E9}" presName="hierRoot3" presStyleCnt="0"/>
      <dgm:spPr/>
    </dgm:pt>
    <dgm:pt modelId="{2906FDC3-F4DB-4D80-96DC-BEA160FFBC7F}" type="pres">
      <dgm:prSet presAssocID="{CC1D8E42-7504-40F5-9A54-C75BB31CB0E9}" presName="composite3" presStyleCnt="0"/>
      <dgm:spPr/>
    </dgm:pt>
    <dgm:pt modelId="{AE10CEAE-CD54-4961-B293-7F43968A7EED}" type="pres">
      <dgm:prSet presAssocID="{CC1D8E42-7504-40F5-9A54-C75BB31CB0E9}" presName="background3" presStyleLbl="node3" presStyleIdx="0" presStyleCnt="5"/>
      <dgm:spPr/>
    </dgm:pt>
    <dgm:pt modelId="{E671D61D-F85C-4879-961B-31BCA4528477}" type="pres">
      <dgm:prSet presAssocID="{CC1D8E42-7504-40F5-9A54-C75BB31CB0E9}" presName="text3" presStyleLbl="fgAcc3" presStyleIdx="0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30F4CAE-3FD4-438C-A5B1-B10B7D227AD6}" type="pres">
      <dgm:prSet presAssocID="{CC1D8E42-7504-40F5-9A54-C75BB31CB0E9}" presName="hierChild4" presStyleCnt="0"/>
      <dgm:spPr/>
    </dgm:pt>
    <dgm:pt modelId="{F9BDEF05-14DD-4152-A1B1-703EA832B748}" type="pres">
      <dgm:prSet presAssocID="{A74A6D69-8848-43F0-BC4E-54D3C115A043}" presName="Name10" presStyleLbl="parChTrans1D2" presStyleIdx="1" presStyleCnt="4"/>
      <dgm:spPr/>
      <dgm:t>
        <a:bodyPr/>
        <a:lstStyle/>
        <a:p>
          <a:endParaRPr lang="en-GB"/>
        </a:p>
      </dgm:t>
    </dgm:pt>
    <dgm:pt modelId="{3EBCD9B8-4DB9-4CEF-A00E-6ED398B16C8B}" type="pres">
      <dgm:prSet presAssocID="{1D69D142-ED36-4CDF-A21C-4AB52BA5536B}" presName="hierRoot2" presStyleCnt="0"/>
      <dgm:spPr/>
    </dgm:pt>
    <dgm:pt modelId="{71DAA476-50D3-433E-A0C3-1F5A81FBB772}" type="pres">
      <dgm:prSet presAssocID="{1D69D142-ED36-4CDF-A21C-4AB52BA5536B}" presName="composite2" presStyleCnt="0"/>
      <dgm:spPr/>
    </dgm:pt>
    <dgm:pt modelId="{FCAFA3E8-7EA0-497D-9AB5-1B959633B9DC}" type="pres">
      <dgm:prSet presAssocID="{1D69D142-ED36-4CDF-A21C-4AB52BA5536B}" presName="background2" presStyleLbl="node2" presStyleIdx="1" presStyleCnt="4"/>
      <dgm:spPr/>
    </dgm:pt>
    <dgm:pt modelId="{844AF165-6191-41C5-9870-59CD704395CD}" type="pres">
      <dgm:prSet presAssocID="{1D69D142-ED36-4CDF-A21C-4AB52BA5536B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DC28DD8-5FE3-48B1-8FD6-45ADCF9424E0}" type="pres">
      <dgm:prSet presAssocID="{1D69D142-ED36-4CDF-A21C-4AB52BA5536B}" presName="hierChild3" presStyleCnt="0"/>
      <dgm:spPr/>
    </dgm:pt>
    <dgm:pt modelId="{EC8C5C83-0E83-41F7-B409-05B74A49BA93}" type="pres">
      <dgm:prSet presAssocID="{C3ACC0E1-7B7B-4B9D-87AA-78E9DC0479E6}" presName="Name17" presStyleLbl="parChTrans1D3" presStyleIdx="1" presStyleCnt="5"/>
      <dgm:spPr/>
      <dgm:t>
        <a:bodyPr/>
        <a:lstStyle/>
        <a:p>
          <a:endParaRPr lang="en-GB"/>
        </a:p>
      </dgm:t>
    </dgm:pt>
    <dgm:pt modelId="{E002F51D-101E-4AA3-8074-EDAC38CC4E20}" type="pres">
      <dgm:prSet presAssocID="{1A3B3CA7-439F-4AA7-982A-4A23B5D85DF8}" presName="hierRoot3" presStyleCnt="0"/>
      <dgm:spPr/>
    </dgm:pt>
    <dgm:pt modelId="{3159B659-D6F6-4BCB-83C9-DE77A1925C7A}" type="pres">
      <dgm:prSet presAssocID="{1A3B3CA7-439F-4AA7-982A-4A23B5D85DF8}" presName="composite3" presStyleCnt="0"/>
      <dgm:spPr/>
    </dgm:pt>
    <dgm:pt modelId="{38490402-139A-440E-9EDB-705719B17639}" type="pres">
      <dgm:prSet presAssocID="{1A3B3CA7-439F-4AA7-982A-4A23B5D85DF8}" presName="background3" presStyleLbl="node3" presStyleIdx="1" presStyleCnt="5"/>
      <dgm:spPr/>
    </dgm:pt>
    <dgm:pt modelId="{04360491-7F72-42EC-BB66-69ABAB1FB25A}" type="pres">
      <dgm:prSet presAssocID="{1A3B3CA7-439F-4AA7-982A-4A23B5D85DF8}" presName="text3" presStyleLbl="fgAcc3" presStyleIdx="1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6D0FDC7-42D3-4985-B8EE-621234BE4C67}" type="pres">
      <dgm:prSet presAssocID="{1A3B3CA7-439F-4AA7-982A-4A23B5D85DF8}" presName="hierChild4" presStyleCnt="0"/>
      <dgm:spPr/>
    </dgm:pt>
    <dgm:pt modelId="{4B758646-4AC0-449E-8890-704006BFA213}" type="pres">
      <dgm:prSet presAssocID="{38F27146-8D98-4C0F-B647-66BDD492A16B}" presName="Name10" presStyleLbl="parChTrans1D2" presStyleIdx="2" presStyleCnt="4"/>
      <dgm:spPr/>
      <dgm:t>
        <a:bodyPr/>
        <a:lstStyle/>
        <a:p>
          <a:endParaRPr lang="en-GB"/>
        </a:p>
      </dgm:t>
    </dgm:pt>
    <dgm:pt modelId="{A1FBD095-9245-4C3C-BA6F-B2302D9D1DB4}" type="pres">
      <dgm:prSet presAssocID="{6A8750AD-F1D3-4962-BFA0-88A2489BAC3F}" presName="hierRoot2" presStyleCnt="0"/>
      <dgm:spPr/>
    </dgm:pt>
    <dgm:pt modelId="{FD0CB3E5-5223-43CE-85DD-D5A3D15CF500}" type="pres">
      <dgm:prSet presAssocID="{6A8750AD-F1D3-4962-BFA0-88A2489BAC3F}" presName="composite2" presStyleCnt="0"/>
      <dgm:spPr/>
    </dgm:pt>
    <dgm:pt modelId="{B39A000A-52AC-4563-A5FE-6B5D4E470772}" type="pres">
      <dgm:prSet presAssocID="{6A8750AD-F1D3-4962-BFA0-88A2489BAC3F}" presName="background2" presStyleLbl="node2" presStyleIdx="2" presStyleCnt="4"/>
      <dgm:spPr/>
    </dgm:pt>
    <dgm:pt modelId="{9F8F0CF8-2BB8-40F5-BB75-4C4B42364A05}" type="pres">
      <dgm:prSet presAssocID="{6A8750AD-F1D3-4962-BFA0-88A2489BAC3F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8971F01-FD9F-4BDC-9228-A2A4059684D9}" type="pres">
      <dgm:prSet presAssocID="{6A8750AD-F1D3-4962-BFA0-88A2489BAC3F}" presName="hierChild3" presStyleCnt="0"/>
      <dgm:spPr/>
    </dgm:pt>
    <dgm:pt modelId="{6DC4EBEE-06C7-48C2-8C20-48D6E130F479}" type="pres">
      <dgm:prSet presAssocID="{54A7FEE9-72A4-4123-ACED-F4FDF726A01A}" presName="Name17" presStyleLbl="parChTrans1D3" presStyleIdx="2" presStyleCnt="5"/>
      <dgm:spPr/>
      <dgm:t>
        <a:bodyPr/>
        <a:lstStyle/>
        <a:p>
          <a:endParaRPr lang="en-GB"/>
        </a:p>
      </dgm:t>
    </dgm:pt>
    <dgm:pt modelId="{6AD0E68F-D634-4BAF-B38C-9080FE14A85A}" type="pres">
      <dgm:prSet presAssocID="{53D7D19A-F385-4B09-BBF7-E0733D3B0851}" presName="hierRoot3" presStyleCnt="0"/>
      <dgm:spPr/>
    </dgm:pt>
    <dgm:pt modelId="{09978F00-B121-4095-96E8-DC6333FC5BB3}" type="pres">
      <dgm:prSet presAssocID="{53D7D19A-F385-4B09-BBF7-E0733D3B0851}" presName="composite3" presStyleCnt="0"/>
      <dgm:spPr/>
    </dgm:pt>
    <dgm:pt modelId="{67E81E67-D980-418B-8212-39885EFADEF9}" type="pres">
      <dgm:prSet presAssocID="{53D7D19A-F385-4B09-BBF7-E0733D3B0851}" presName="background3" presStyleLbl="node3" presStyleIdx="2" presStyleCnt="5"/>
      <dgm:spPr/>
    </dgm:pt>
    <dgm:pt modelId="{002BFFF3-5F0B-438A-A390-C9971DF60719}" type="pres">
      <dgm:prSet presAssocID="{53D7D19A-F385-4B09-BBF7-E0733D3B0851}" presName="text3" presStyleLbl="fgAcc3" presStyleIdx="2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383F589-CA6F-488A-AEBE-B549EC509034}" type="pres">
      <dgm:prSet presAssocID="{53D7D19A-F385-4B09-BBF7-E0733D3B0851}" presName="hierChild4" presStyleCnt="0"/>
      <dgm:spPr/>
    </dgm:pt>
    <dgm:pt modelId="{556EA2BB-C82C-44FF-9D77-57D91D7ED0D5}" type="pres">
      <dgm:prSet presAssocID="{23BB36BE-DA5A-4342-8B1C-EB201A4E331B}" presName="Name23" presStyleLbl="parChTrans1D4" presStyleIdx="0" presStyleCnt="4"/>
      <dgm:spPr/>
      <dgm:t>
        <a:bodyPr/>
        <a:lstStyle/>
        <a:p>
          <a:endParaRPr lang="en-GB"/>
        </a:p>
      </dgm:t>
    </dgm:pt>
    <dgm:pt modelId="{90F031EA-18ED-4706-93E5-FD1F6956295B}" type="pres">
      <dgm:prSet presAssocID="{C121E924-D072-4B42-8A56-A51293E0F050}" presName="hierRoot4" presStyleCnt="0"/>
      <dgm:spPr/>
    </dgm:pt>
    <dgm:pt modelId="{0206F614-84E5-44ED-884E-AE29812D9204}" type="pres">
      <dgm:prSet presAssocID="{C121E924-D072-4B42-8A56-A51293E0F050}" presName="composite4" presStyleCnt="0"/>
      <dgm:spPr/>
    </dgm:pt>
    <dgm:pt modelId="{81BBA7A1-BFBD-4F21-A5C7-D5176080BEBF}" type="pres">
      <dgm:prSet presAssocID="{C121E924-D072-4B42-8A56-A51293E0F050}" presName="background4" presStyleLbl="node4" presStyleIdx="0" presStyleCnt="4"/>
      <dgm:spPr/>
    </dgm:pt>
    <dgm:pt modelId="{91EF8495-12D3-4107-891D-ADF8C96014FA}" type="pres">
      <dgm:prSet presAssocID="{C121E924-D072-4B42-8A56-A51293E0F050}" presName="text4" presStyleLbl="fgAcc4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13B3767-3FD1-4186-B40E-F92AF5A64C1A}" type="pres">
      <dgm:prSet presAssocID="{C121E924-D072-4B42-8A56-A51293E0F050}" presName="hierChild5" presStyleCnt="0"/>
      <dgm:spPr/>
    </dgm:pt>
    <dgm:pt modelId="{FDC57E3F-4BC2-4634-8962-2D1621F91ABB}" type="pres">
      <dgm:prSet presAssocID="{10BB23D9-7D27-4972-A075-8756BE8B2CBD}" presName="Name23" presStyleLbl="parChTrans1D4" presStyleIdx="1" presStyleCnt="4"/>
      <dgm:spPr/>
      <dgm:t>
        <a:bodyPr/>
        <a:lstStyle/>
        <a:p>
          <a:endParaRPr lang="en-GB"/>
        </a:p>
      </dgm:t>
    </dgm:pt>
    <dgm:pt modelId="{C5C50F3C-745B-4C29-B11C-978C414D7570}" type="pres">
      <dgm:prSet presAssocID="{C6B6F340-63F1-4071-B899-E0DB4349FB40}" presName="hierRoot4" presStyleCnt="0"/>
      <dgm:spPr/>
    </dgm:pt>
    <dgm:pt modelId="{52335C47-4F03-4264-B941-022DD7D22C04}" type="pres">
      <dgm:prSet presAssocID="{C6B6F340-63F1-4071-B899-E0DB4349FB40}" presName="composite4" presStyleCnt="0"/>
      <dgm:spPr/>
    </dgm:pt>
    <dgm:pt modelId="{15695180-CE4A-47B5-9703-FAD725A8075A}" type="pres">
      <dgm:prSet presAssocID="{C6B6F340-63F1-4071-B899-E0DB4349FB40}" presName="background4" presStyleLbl="node4" presStyleIdx="1" presStyleCnt="4"/>
      <dgm:spPr/>
    </dgm:pt>
    <dgm:pt modelId="{F313BDE4-0F8C-4BE3-A9A6-2681178CF0C4}" type="pres">
      <dgm:prSet presAssocID="{C6B6F340-63F1-4071-B899-E0DB4349FB40}" presName="text4" presStyleLbl="fgAcc4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FEF5473-5AE9-48F4-9480-B9085D0452AE}" type="pres">
      <dgm:prSet presAssocID="{C6B6F340-63F1-4071-B899-E0DB4349FB40}" presName="hierChild5" presStyleCnt="0"/>
      <dgm:spPr/>
    </dgm:pt>
    <dgm:pt modelId="{B3BD0EB7-9A7B-489C-8D0E-F73A26C75A90}" type="pres">
      <dgm:prSet presAssocID="{D1630BE2-59E9-4689-AA76-6525C0A9D9F7}" presName="Name17" presStyleLbl="parChTrans1D3" presStyleIdx="3" presStyleCnt="5"/>
      <dgm:spPr/>
      <dgm:t>
        <a:bodyPr/>
        <a:lstStyle/>
        <a:p>
          <a:endParaRPr lang="en-GB"/>
        </a:p>
      </dgm:t>
    </dgm:pt>
    <dgm:pt modelId="{3D2CB39B-AA46-4B2D-A8B5-341DD1B2AF09}" type="pres">
      <dgm:prSet presAssocID="{A028FA4D-4064-43C1-B970-D56920A2A406}" presName="hierRoot3" presStyleCnt="0"/>
      <dgm:spPr/>
    </dgm:pt>
    <dgm:pt modelId="{0B079302-472C-4D18-9F8E-9DC83D9B6DA1}" type="pres">
      <dgm:prSet presAssocID="{A028FA4D-4064-43C1-B970-D56920A2A406}" presName="composite3" presStyleCnt="0"/>
      <dgm:spPr/>
    </dgm:pt>
    <dgm:pt modelId="{E379737C-27A7-4329-BA0F-C296C058BFB6}" type="pres">
      <dgm:prSet presAssocID="{A028FA4D-4064-43C1-B970-D56920A2A406}" presName="background3" presStyleLbl="node3" presStyleIdx="3" presStyleCnt="5"/>
      <dgm:spPr/>
    </dgm:pt>
    <dgm:pt modelId="{CF94CD57-3395-49FA-8ECE-1597BC6768E3}" type="pres">
      <dgm:prSet presAssocID="{A028FA4D-4064-43C1-B970-D56920A2A406}" presName="text3" presStyleLbl="fgAcc3" presStyleIdx="3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914ED18-8D66-4DBE-9194-0253BAA01109}" type="pres">
      <dgm:prSet presAssocID="{A028FA4D-4064-43C1-B970-D56920A2A406}" presName="hierChild4" presStyleCnt="0"/>
      <dgm:spPr/>
    </dgm:pt>
    <dgm:pt modelId="{F17BC41A-F642-488E-BE45-73192C0FAE21}" type="pres">
      <dgm:prSet presAssocID="{CFA02253-B358-4D82-842F-8A233ABDD9E5}" presName="Name23" presStyleLbl="parChTrans1D4" presStyleIdx="2" presStyleCnt="4"/>
      <dgm:spPr/>
      <dgm:t>
        <a:bodyPr/>
        <a:lstStyle/>
        <a:p>
          <a:endParaRPr lang="en-GB"/>
        </a:p>
      </dgm:t>
    </dgm:pt>
    <dgm:pt modelId="{D3A2B1AD-7D04-431E-A500-E264EEFD5985}" type="pres">
      <dgm:prSet presAssocID="{D8926606-E5FD-45BC-B1F1-B9F56B840D9A}" presName="hierRoot4" presStyleCnt="0"/>
      <dgm:spPr/>
    </dgm:pt>
    <dgm:pt modelId="{70C28A8E-4303-45BC-8FDC-D4F3DEEE49C1}" type="pres">
      <dgm:prSet presAssocID="{D8926606-E5FD-45BC-B1F1-B9F56B840D9A}" presName="composite4" presStyleCnt="0"/>
      <dgm:spPr/>
    </dgm:pt>
    <dgm:pt modelId="{AA5FE634-3646-4EF5-891A-C90E3A39B062}" type="pres">
      <dgm:prSet presAssocID="{D8926606-E5FD-45BC-B1F1-B9F56B840D9A}" presName="background4" presStyleLbl="node4" presStyleIdx="2" presStyleCnt="4"/>
      <dgm:spPr/>
    </dgm:pt>
    <dgm:pt modelId="{7667A6D8-EB68-42DC-9577-36DDC6B9CC7C}" type="pres">
      <dgm:prSet presAssocID="{D8926606-E5FD-45BC-B1F1-B9F56B840D9A}" presName="text4" presStyleLbl="fgAcc4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E47797D-2DFD-4053-A7CD-FA4472500CDA}" type="pres">
      <dgm:prSet presAssocID="{D8926606-E5FD-45BC-B1F1-B9F56B840D9A}" presName="hierChild5" presStyleCnt="0"/>
      <dgm:spPr/>
    </dgm:pt>
    <dgm:pt modelId="{72EEA4B0-BA95-4E59-B91C-56450634895F}" type="pres">
      <dgm:prSet presAssocID="{13707BBC-DBA2-46ED-B2D3-FF9C68A5BD9F}" presName="Name23" presStyleLbl="parChTrans1D4" presStyleIdx="3" presStyleCnt="4"/>
      <dgm:spPr/>
      <dgm:t>
        <a:bodyPr/>
        <a:lstStyle/>
        <a:p>
          <a:endParaRPr lang="en-GB"/>
        </a:p>
      </dgm:t>
    </dgm:pt>
    <dgm:pt modelId="{79C768F9-B691-4132-9DEE-95F96602D867}" type="pres">
      <dgm:prSet presAssocID="{2DE41521-F9D7-4A1C-A45E-6C4221859C47}" presName="hierRoot4" presStyleCnt="0"/>
      <dgm:spPr/>
    </dgm:pt>
    <dgm:pt modelId="{EFB827AD-9ACC-4556-8EC9-C4F718FB0BBE}" type="pres">
      <dgm:prSet presAssocID="{2DE41521-F9D7-4A1C-A45E-6C4221859C47}" presName="composite4" presStyleCnt="0"/>
      <dgm:spPr/>
    </dgm:pt>
    <dgm:pt modelId="{A70F8CBC-5332-4D17-BE6C-5A2BFB8BBBAC}" type="pres">
      <dgm:prSet presAssocID="{2DE41521-F9D7-4A1C-A45E-6C4221859C47}" presName="background4" presStyleLbl="node4" presStyleIdx="3" presStyleCnt="4"/>
      <dgm:spPr/>
    </dgm:pt>
    <dgm:pt modelId="{F340A73A-9D8D-4FFE-8297-654CEDEB27BD}" type="pres">
      <dgm:prSet presAssocID="{2DE41521-F9D7-4A1C-A45E-6C4221859C47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993BC49-6C38-4459-B005-21CAA0715B78}" type="pres">
      <dgm:prSet presAssocID="{2DE41521-F9D7-4A1C-A45E-6C4221859C47}" presName="hierChild5" presStyleCnt="0"/>
      <dgm:spPr/>
    </dgm:pt>
    <dgm:pt modelId="{B53E3847-F46B-4A05-9F21-315EB936F075}" type="pres">
      <dgm:prSet presAssocID="{751316BD-90BB-4D68-92F5-D78A4F5EE0C0}" presName="Name10" presStyleLbl="parChTrans1D2" presStyleIdx="3" presStyleCnt="4"/>
      <dgm:spPr/>
      <dgm:t>
        <a:bodyPr/>
        <a:lstStyle/>
        <a:p>
          <a:endParaRPr lang="en-GB"/>
        </a:p>
      </dgm:t>
    </dgm:pt>
    <dgm:pt modelId="{90C25421-E7A6-43F8-B082-31D57120C782}" type="pres">
      <dgm:prSet presAssocID="{AA5DE31B-2C10-4EC4-8250-B0D99D6CEF3D}" presName="hierRoot2" presStyleCnt="0"/>
      <dgm:spPr/>
    </dgm:pt>
    <dgm:pt modelId="{0EE40C63-3425-456E-92F1-AC7FB975DF3A}" type="pres">
      <dgm:prSet presAssocID="{AA5DE31B-2C10-4EC4-8250-B0D99D6CEF3D}" presName="composite2" presStyleCnt="0"/>
      <dgm:spPr/>
    </dgm:pt>
    <dgm:pt modelId="{CE77548B-89D5-48BC-AD0D-9B66B7597872}" type="pres">
      <dgm:prSet presAssocID="{AA5DE31B-2C10-4EC4-8250-B0D99D6CEF3D}" presName="background2" presStyleLbl="node2" presStyleIdx="3" presStyleCnt="4"/>
      <dgm:spPr/>
    </dgm:pt>
    <dgm:pt modelId="{525A3714-F4EA-44A3-8284-7F0172E54062}" type="pres">
      <dgm:prSet presAssocID="{AA5DE31B-2C10-4EC4-8250-B0D99D6CEF3D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1B2050A-F9F1-44A1-B291-4F62A374DC5D}" type="pres">
      <dgm:prSet presAssocID="{AA5DE31B-2C10-4EC4-8250-B0D99D6CEF3D}" presName="hierChild3" presStyleCnt="0"/>
      <dgm:spPr/>
    </dgm:pt>
    <dgm:pt modelId="{D0DCB510-5378-448E-BAE9-90CFA3FC1DA3}" type="pres">
      <dgm:prSet presAssocID="{1BFC0F14-42B4-4F01-A787-53D6DE2B1672}" presName="Name17" presStyleLbl="parChTrans1D3" presStyleIdx="4" presStyleCnt="5"/>
      <dgm:spPr/>
      <dgm:t>
        <a:bodyPr/>
        <a:lstStyle/>
        <a:p>
          <a:endParaRPr lang="en-GB"/>
        </a:p>
      </dgm:t>
    </dgm:pt>
    <dgm:pt modelId="{FE1E25CE-490B-49C5-9300-7F48E6830D21}" type="pres">
      <dgm:prSet presAssocID="{BCD319DF-D02B-4902-81EC-D2F25B9E848E}" presName="hierRoot3" presStyleCnt="0"/>
      <dgm:spPr/>
    </dgm:pt>
    <dgm:pt modelId="{D96F3154-B795-4F3A-8B9C-A4964E90A206}" type="pres">
      <dgm:prSet presAssocID="{BCD319DF-D02B-4902-81EC-D2F25B9E848E}" presName="composite3" presStyleCnt="0"/>
      <dgm:spPr/>
    </dgm:pt>
    <dgm:pt modelId="{884CFF3E-4A0F-4F41-9D0A-EE4A28B8F9DD}" type="pres">
      <dgm:prSet presAssocID="{BCD319DF-D02B-4902-81EC-D2F25B9E848E}" presName="background3" presStyleLbl="node3" presStyleIdx="4" presStyleCnt="5"/>
      <dgm:spPr/>
    </dgm:pt>
    <dgm:pt modelId="{29A5F1B8-4242-431C-A671-A4B34A6C05B9}" type="pres">
      <dgm:prSet presAssocID="{BCD319DF-D02B-4902-81EC-D2F25B9E848E}" presName="text3" presStyleLbl="fgAcc3" presStyleIdx="4" presStyleCnt="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EC5D501-DA06-4FA7-B786-93DC06FC3AC8}" type="pres">
      <dgm:prSet presAssocID="{BCD319DF-D02B-4902-81EC-D2F25B9E848E}" presName="hierChild4" presStyleCnt="0"/>
      <dgm:spPr/>
    </dgm:pt>
  </dgm:ptLst>
  <dgm:cxnLst>
    <dgm:cxn modelId="{66824E1F-35CD-444E-9298-86D60EA84A55}" type="presOf" srcId="{54A7FEE9-72A4-4123-ACED-F4FDF726A01A}" destId="{6DC4EBEE-06C7-48C2-8C20-48D6E130F479}" srcOrd="0" destOrd="0" presId="urn:microsoft.com/office/officeart/2005/8/layout/hierarchy1"/>
    <dgm:cxn modelId="{A21F3381-EF8E-42C8-8E4C-2493BD60B937}" srcId="{53D7D19A-F385-4B09-BBF7-E0733D3B0851}" destId="{C121E924-D072-4B42-8A56-A51293E0F050}" srcOrd="0" destOrd="0" parTransId="{23BB36BE-DA5A-4342-8B1C-EB201A4E331B}" sibTransId="{0CCFD9A8-243E-430B-B9D0-C78020E4C81A}"/>
    <dgm:cxn modelId="{5800CC78-3B63-4F93-8FE6-AFE07CC09C9B}" type="presOf" srcId="{C121E924-D072-4B42-8A56-A51293E0F050}" destId="{91EF8495-12D3-4107-891D-ADF8C96014FA}" srcOrd="0" destOrd="0" presId="urn:microsoft.com/office/officeart/2005/8/layout/hierarchy1"/>
    <dgm:cxn modelId="{6B3BE652-4C5A-4E62-89E5-58057905736C}" type="presOf" srcId="{AA5DE31B-2C10-4EC4-8250-B0D99D6CEF3D}" destId="{525A3714-F4EA-44A3-8284-7F0172E54062}" srcOrd="0" destOrd="0" presId="urn:microsoft.com/office/officeart/2005/8/layout/hierarchy1"/>
    <dgm:cxn modelId="{DB37ADDE-6784-4B95-8F90-80B451652AA8}" srcId="{AAA2D704-6950-46C9-8B31-E687646E071E}" destId="{D44F169C-EFD1-4978-B879-FFB8C92AFEB6}" srcOrd="0" destOrd="0" parTransId="{BAE4EA9D-F51A-4274-AF32-013874AE6348}" sibTransId="{30C629A0-65F5-4FCD-8461-07B63C81FEC6}"/>
    <dgm:cxn modelId="{D92C6387-EB85-492F-8DFB-587F9F6E623B}" srcId="{6A8750AD-F1D3-4962-BFA0-88A2489BAC3F}" destId="{A028FA4D-4064-43C1-B970-D56920A2A406}" srcOrd="1" destOrd="0" parTransId="{D1630BE2-59E9-4689-AA76-6525C0A9D9F7}" sibTransId="{EB2E465F-8D58-4E6C-86AF-A6DD58A61722}"/>
    <dgm:cxn modelId="{10CDA8C8-85E0-4D74-9FAE-60944A024741}" type="presOf" srcId="{C6B6F340-63F1-4071-B899-E0DB4349FB40}" destId="{F313BDE4-0F8C-4BE3-A9A6-2681178CF0C4}" srcOrd="0" destOrd="0" presId="urn:microsoft.com/office/officeart/2005/8/layout/hierarchy1"/>
    <dgm:cxn modelId="{6EA05046-F97F-4CCE-99A2-1CCB9BFC0058}" type="presOf" srcId="{751316BD-90BB-4D68-92F5-D78A4F5EE0C0}" destId="{B53E3847-F46B-4A05-9F21-315EB936F075}" srcOrd="0" destOrd="0" presId="urn:microsoft.com/office/officeart/2005/8/layout/hierarchy1"/>
    <dgm:cxn modelId="{86C5534E-B547-45AD-930B-0EDD25866829}" type="presOf" srcId="{53D7D19A-F385-4B09-BBF7-E0733D3B0851}" destId="{002BFFF3-5F0B-438A-A390-C9971DF60719}" srcOrd="0" destOrd="0" presId="urn:microsoft.com/office/officeart/2005/8/layout/hierarchy1"/>
    <dgm:cxn modelId="{F5BBE151-AA02-45C1-8D2D-2D31CAEDDE0A}" type="presOf" srcId="{38F27146-8D98-4C0F-B647-66BDD492A16B}" destId="{4B758646-4AC0-449E-8890-704006BFA213}" srcOrd="0" destOrd="0" presId="urn:microsoft.com/office/officeart/2005/8/layout/hierarchy1"/>
    <dgm:cxn modelId="{138F0FDF-FE20-44ED-A38B-094AAD44908F}" type="presOf" srcId="{13707BBC-DBA2-46ED-B2D3-FF9C68A5BD9F}" destId="{72EEA4B0-BA95-4E59-B91C-56450634895F}" srcOrd="0" destOrd="0" presId="urn:microsoft.com/office/officeart/2005/8/layout/hierarchy1"/>
    <dgm:cxn modelId="{F0A8ECAD-4F70-449B-9ABB-100BD0240DD3}" type="presOf" srcId="{CC1D8E42-7504-40F5-9A54-C75BB31CB0E9}" destId="{E671D61D-F85C-4879-961B-31BCA4528477}" srcOrd="0" destOrd="0" presId="urn:microsoft.com/office/officeart/2005/8/layout/hierarchy1"/>
    <dgm:cxn modelId="{0A0E7F82-763D-4204-A877-CBB1A8D3FD2B}" srcId="{AAA2D704-6950-46C9-8B31-E687646E071E}" destId="{6A8750AD-F1D3-4962-BFA0-88A2489BAC3F}" srcOrd="2" destOrd="0" parTransId="{38F27146-8D98-4C0F-B647-66BDD492A16B}" sibTransId="{6482C68D-98A5-4A95-8D50-DFCE8980B994}"/>
    <dgm:cxn modelId="{4CA6C66B-1E9A-46B6-BBDB-DAC24F3EAA02}" type="presOf" srcId="{10BB23D9-7D27-4972-A075-8756BE8B2CBD}" destId="{FDC57E3F-4BC2-4634-8962-2D1621F91ABB}" srcOrd="0" destOrd="0" presId="urn:microsoft.com/office/officeart/2005/8/layout/hierarchy1"/>
    <dgm:cxn modelId="{A2E0631E-2879-4A45-87C8-363BD818C131}" srcId="{AAA2D704-6950-46C9-8B31-E687646E071E}" destId="{AA5DE31B-2C10-4EC4-8250-B0D99D6CEF3D}" srcOrd="3" destOrd="0" parTransId="{751316BD-90BB-4D68-92F5-D78A4F5EE0C0}" sibTransId="{644B7AAE-0EFA-48A0-97CA-B65D5807A714}"/>
    <dgm:cxn modelId="{8656C6AB-B02B-4250-AA13-80C6020CB759}" type="presOf" srcId="{D8926606-E5FD-45BC-B1F1-B9F56B840D9A}" destId="{7667A6D8-EB68-42DC-9577-36DDC6B9CC7C}" srcOrd="0" destOrd="0" presId="urn:microsoft.com/office/officeart/2005/8/layout/hierarchy1"/>
    <dgm:cxn modelId="{364658A7-9606-45AD-81EF-A2AF1AC025FD}" type="presOf" srcId="{A74A6D69-8848-43F0-BC4E-54D3C115A043}" destId="{F9BDEF05-14DD-4152-A1B1-703EA832B748}" srcOrd="0" destOrd="0" presId="urn:microsoft.com/office/officeart/2005/8/layout/hierarchy1"/>
    <dgm:cxn modelId="{9C8503E6-C85A-4C16-BD94-72B40B479092}" type="presOf" srcId="{2DE41521-F9D7-4A1C-A45E-6C4221859C47}" destId="{F340A73A-9D8D-4FFE-8297-654CEDEB27BD}" srcOrd="0" destOrd="0" presId="urn:microsoft.com/office/officeart/2005/8/layout/hierarchy1"/>
    <dgm:cxn modelId="{6BFAD0ED-C7AC-4ADC-9130-4AF78AFF6A2F}" type="presOf" srcId="{C3ACC0E1-7B7B-4B9D-87AA-78E9DC0479E6}" destId="{EC8C5C83-0E83-41F7-B409-05B74A49BA93}" srcOrd="0" destOrd="0" presId="urn:microsoft.com/office/officeart/2005/8/layout/hierarchy1"/>
    <dgm:cxn modelId="{1421ABB4-C97E-4258-A3CE-3E18EE2F91E9}" type="presOf" srcId="{AAA2D704-6950-46C9-8B31-E687646E071E}" destId="{5A48C964-65F8-4020-BFAF-77FAFEA72DF5}" srcOrd="0" destOrd="0" presId="urn:microsoft.com/office/officeart/2005/8/layout/hierarchy1"/>
    <dgm:cxn modelId="{04CEB06C-424F-4AF5-BC0A-6BFCF21FFBCB}" type="presOf" srcId="{1BFC0F14-42B4-4F01-A787-53D6DE2B1672}" destId="{D0DCB510-5378-448E-BAE9-90CFA3FC1DA3}" srcOrd="0" destOrd="0" presId="urn:microsoft.com/office/officeart/2005/8/layout/hierarchy1"/>
    <dgm:cxn modelId="{82CF5D2E-36E3-4774-A264-2CBEC378E40D}" srcId="{AAA2D704-6950-46C9-8B31-E687646E071E}" destId="{1D69D142-ED36-4CDF-A21C-4AB52BA5536B}" srcOrd="1" destOrd="0" parTransId="{A74A6D69-8848-43F0-BC4E-54D3C115A043}" sibTransId="{EBC6D425-3607-49EC-A46D-A950FD2143C3}"/>
    <dgm:cxn modelId="{BB5E8F75-3A0D-4320-9A3F-70B7A43FBF8C}" type="presOf" srcId="{E159F407-A882-43A7-A0D0-FF79619AEAB4}" destId="{1400254B-DDDA-46A6-B2F7-3CF798FF61E2}" srcOrd="0" destOrd="0" presId="urn:microsoft.com/office/officeart/2005/8/layout/hierarchy1"/>
    <dgm:cxn modelId="{DECAB8B1-EBB7-4E51-9961-727CAB052BCC}" srcId="{6A8750AD-F1D3-4962-BFA0-88A2489BAC3F}" destId="{53D7D19A-F385-4B09-BBF7-E0733D3B0851}" srcOrd="0" destOrd="0" parTransId="{54A7FEE9-72A4-4123-ACED-F4FDF726A01A}" sibTransId="{045ECD51-D023-4C10-95EE-C4A831507B21}"/>
    <dgm:cxn modelId="{7773E78E-5759-4763-BFC7-BB84E8A00176}" type="presOf" srcId="{BCD319DF-D02B-4902-81EC-D2F25B9E848E}" destId="{29A5F1B8-4242-431C-A671-A4B34A6C05B9}" srcOrd="0" destOrd="0" presId="urn:microsoft.com/office/officeart/2005/8/layout/hierarchy1"/>
    <dgm:cxn modelId="{AAA29835-9A47-492F-B5FF-2E96FBFB39B4}" type="presOf" srcId="{D1630BE2-59E9-4689-AA76-6525C0A9D9F7}" destId="{B3BD0EB7-9A7B-489C-8D0E-F73A26C75A90}" srcOrd="0" destOrd="0" presId="urn:microsoft.com/office/officeart/2005/8/layout/hierarchy1"/>
    <dgm:cxn modelId="{155EA963-9DA5-4D40-865F-FA7BFCD1C596}" srcId="{D44F169C-EFD1-4978-B879-FFB8C92AFEB6}" destId="{CC1D8E42-7504-40F5-9A54-C75BB31CB0E9}" srcOrd="0" destOrd="0" parTransId="{649AE0BF-A9F9-4B20-A47A-012BBE7A0C8D}" sibTransId="{7A28DDE0-481F-4710-8716-A8962591EA66}"/>
    <dgm:cxn modelId="{7C41B70D-26DC-4FFD-9001-127CA9AF2E85}" srcId="{A028FA4D-4064-43C1-B970-D56920A2A406}" destId="{2DE41521-F9D7-4A1C-A45E-6C4221859C47}" srcOrd="1" destOrd="0" parTransId="{13707BBC-DBA2-46ED-B2D3-FF9C68A5BD9F}" sibTransId="{952483B5-B265-4A80-BB7C-BDE872A130C7}"/>
    <dgm:cxn modelId="{1230995A-65CC-4723-B482-2FCEF51C3C45}" srcId="{A028FA4D-4064-43C1-B970-D56920A2A406}" destId="{D8926606-E5FD-45BC-B1F1-B9F56B840D9A}" srcOrd="0" destOrd="0" parTransId="{CFA02253-B358-4D82-842F-8A233ABDD9E5}" sibTransId="{18F94FE6-D272-487D-AF27-88CC698B9D36}"/>
    <dgm:cxn modelId="{2FCDC1D5-BDF2-40F3-AF0C-672C8D7FE93A}" srcId="{AA5DE31B-2C10-4EC4-8250-B0D99D6CEF3D}" destId="{BCD319DF-D02B-4902-81EC-D2F25B9E848E}" srcOrd="0" destOrd="0" parTransId="{1BFC0F14-42B4-4F01-A787-53D6DE2B1672}" sibTransId="{F7608313-0741-425A-88CF-E57EDD9666D2}"/>
    <dgm:cxn modelId="{19456DBA-868F-48B6-96D2-040756D631C9}" type="presOf" srcId="{CFA02253-B358-4D82-842F-8A233ABDD9E5}" destId="{F17BC41A-F642-488E-BE45-73192C0FAE21}" srcOrd="0" destOrd="0" presId="urn:microsoft.com/office/officeart/2005/8/layout/hierarchy1"/>
    <dgm:cxn modelId="{27AA5936-5DDD-4C9D-B915-449F7D4F008C}" srcId="{E159F407-A882-43A7-A0D0-FF79619AEAB4}" destId="{AAA2D704-6950-46C9-8B31-E687646E071E}" srcOrd="0" destOrd="0" parTransId="{7E60F988-6D33-484C-9568-6224AB9AA22A}" sibTransId="{339584E7-7B22-4FC7-A313-33A7F6431599}"/>
    <dgm:cxn modelId="{1FE665CC-A606-49CE-A60E-B386E2985F25}" type="presOf" srcId="{1A3B3CA7-439F-4AA7-982A-4A23B5D85DF8}" destId="{04360491-7F72-42EC-BB66-69ABAB1FB25A}" srcOrd="0" destOrd="0" presId="urn:microsoft.com/office/officeart/2005/8/layout/hierarchy1"/>
    <dgm:cxn modelId="{E14D0E0E-2EDF-4DD1-93FB-7F8561BC0582}" type="presOf" srcId="{A028FA4D-4064-43C1-B970-D56920A2A406}" destId="{CF94CD57-3395-49FA-8ECE-1597BC6768E3}" srcOrd="0" destOrd="0" presId="urn:microsoft.com/office/officeart/2005/8/layout/hierarchy1"/>
    <dgm:cxn modelId="{52D46B4F-E165-4F4E-A08F-033EA9AC4780}" type="presOf" srcId="{6A8750AD-F1D3-4962-BFA0-88A2489BAC3F}" destId="{9F8F0CF8-2BB8-40F5-BB75-4C4B42364A05}" srcOrd="0" destOrd="0" presId="urn:microsoft.com/office/officeart/2005/8/layout/hierarchy1"/>
    <dgm:cxn modelId="{055D29A9-662C-4395-B9AA-62D7593B00D4}" srcId="{1D69D142-ED36-4CDF-A21C-4AB52BA5536B}" destId="{1A3B3CA7-439F-4AA7-982A-4A23B5D85DF8}" srcOrd="0" destOrd="0" parTransId="{C3ACC0E1-7B7B-4B9D-87AA-78E9DC0479E6}" sibTransId="{747634FC-D113-4294-BECD-82CCAD60530D}"/>
    <dgm:cxn modelId="{89F281D0-46D5-4060-9206-1949E7EEA71A}" type="presOf" srcId="{1D69D142-ED36-4CDF-A21C-4AB52BA5536B}" destId="{844AF165-6191-41C5-9870-59CD704395CD}" srcOrd="0" destOrd="0" presId="urn:microsoft.com/office/officeart/2005/8/layout/hierarchy1"/>
    <dgm:cxn modelId="{1D7066A4-E44F-468F-8583-7DCAA41619E4}" type="presOf" srcId="{23BB36BE-DA5A-4342-8B1C-EB201A4E331B}" destId="{556EA2BB-C82C-44FF-9D77-57D91D7ED0D5}" srcOrd="0" destOrd="0" presId="urn:microsoft.com/office/officeart/2005/8/layout/hierarchy1"/>
    <dgm:cxn modelId="{B63B488B-69F5-406D-B4FB-F75BBE9AC529}" type="presOf" srcId="{649AE0BF-A9F9-4B20-A47A-012BBE7A0C8D}" destId="{567D3169-5C75-4AB9-AA28-7887B54AF095}" srcOrd="0" destOrd="0" presId="urn:microsoft.com/office/officeart/2005/8/layout/hierarchy1"/>
    <dgm:cxn modelId="{C795C5B1-D254-4359-BD07-774291E5C75A}" type="presOf" srcId="{D44F169C-EFD1-4978-B879-FFB8C92AFEB6}" destId="{ADBCA24D-00DE-48CA-8AB6-9B04069350E5}" srcOrd="0" destOrd="0" presId="urn:microsoft.com/office/officeart/2005/8/layout/hierarchy1"/>
    <dgm:cxn modelId="{4785D6F0-A999-4B8D-9D54-BB61724618A8}" srcId="{53D7D19A-F385-4B09-BBF7-E0733D3B0851}" destId="{C6B6F340-63F1-4071-B899-E0DB4349FB40}" srcOrd="1" destOrd="0" parTransId="{10BB23D9-7D27-4972-A075-8756BE8B2CBD}" sibTransId="{8AE6DC6B-A526-4EFF-A5C6-46013B7AF820}"/>
    <dgm:cxn modelId="{9DE03AC9-9587-45C5-8CA3-69ABF13E4884}" type="presOf" srcId="{BAE4EA9D-F51A-4274-AF32-013874AE6348}" destId="{B73DB089-4829-48F6-BC0C-AC34CEC6AB31}" srcOrd="0" destOrd="0" presId="urn:microsoft.com/office/officeart/2005/8/layout/hierarchy1"/>
    <dgm:cxn modelId="{6B47ED0D-818C-4CDD-B52B-02036FDF6EC3}" type="presParOf" srcId="{1400254B-DDDA-46A6-B2F7-3CF798FF61E2}" destId="{E6CD3918-CCFF-4F2E-ABD4-913B17E06315}" srcOrd="0" destOrd="0" presId="urn:microsoft.com/office/officeart/2005/8/layout/hierarchy1"/>
    <dgm:cxn modelId="{6E408D48-7782-43B3-B6AE-49E45B365742}" type="presParOf" srcId="{E6CD3918-CCFF-4F2E-ABD4-913B17E06315}" destId="{0E613E51-9C18-4573-8DB4-6ACF00FBEA8D}" srcOrd="0" destOrd="0" presId="urn:microsoft.com/office/officeart/2005/8/layout/hierarchy1"/>
    <dgm:cxn modelId="{42AA339C-9E4D-4F60-BBDF-73A6D73B44CE}" type="presParOf" srcId="{0E613E51-9C18-4573-8DB4-6ACF00FBEA8D}" destId="{611C5636-6212-4679-8647-73FC26640E09}" srcOrd="0" destOrd="0" presId="urn:microsoft.com/office/officeart/2005/8/layout/hierarchy1"/>
    <dgm:cxn modelId="{BD4A1F7C-9B41-4829-B790-E57D394D3433}" type="presParOf" srcId="{0E613E51-9C18-4573-8DB4-6ACF00FBEA8D}" destId="{5A48C964-65F8-4020-BFAF-77FAFEA72DF5}" srcOrd="1" destOrd="0" presId="urn:microsoft.com/office/officeart/2005/8/layout/hierarchy1"/>
    <dgm:cxn modelId="{461AF53C-3D2E-4276-89C4-C731F4B4849F}" type="presParOf" srcId="{E6CD3918-CCFF-4F2E-ABD4-913B17E06315}" destId="{DB8DACA0-306A-4B78-88C2-B044D16B0B59}" srcOrd="1" destOrd="0" presId="urn:microsoft.com/office/officeart/2005/8/layout/hierarchy1"/>
    <dgm:cxn modelId="{343C6FE5-6832-461B-84FF-EA7DC9C3948B}" type="presParOf" srcId="{DB8DACA0-306A-4B78-88C2-B044D16B0B59}" destId="{B73DB089-4829-48F6-BC0C-AC34CEC6AB31}" srcOrd="0" destOrd="0" presId="urn:microsoft.com/office/officeart/2005/8/layout/hierarchy1"/>
    <dgm:cxn modelId="{1D102CD4-843B-4969-A239-2136F236000D}" type="presParOf" srcId="{DB8DACA0-306A-4B78-88C2-B044D16B0B59}" destId="{8DC0EB96-7C4F-41D4-9560-20546CDCC967}" srcOrd="1" destOrd="0" presId="urn:microsoft.com/office/officeart/2005/8/layout/hierarchy1"/>
    <dgm:cxn modelId="{C358FC0F-354C-49CA-908F-9102F47D57BD}" type="presParOf" srcId="{8DC0EB96-7C4F-41D4-9560-20546CDCC967}" destId="{A3B387D3-4104-439B-9B69-F9234DDDE165}" srcOrd="0" destOrd="0" presId="urn:microsoft.com/office/officeart/2005/8/layout/hierarchy1"/>
    <dgm:cxn modelId="{B1054184-B58C-4944-941A-5C2A5BE2608D}" type="presParOf" srcId="{A3B387D3-4104-439B-9B69-F9234DDDE165}" destId="{8411FB16-23C4-4178-9649-C1E0FD4C5201}" srcOrd="0" destOrd="0" presId="urn:microsoft.com/office/officeart/2005/8/layout/hierarchy1"/>
    <dgm:cxn modelId="{8EB94362-A563-4887-8DBD-4F68179C8F38}" type="presParOf" srcId="{A3B387D3-4104-439B-9B69-F9234DDDE165}" destId="{ADBCA24D-00DE-48CA-8AB6-9B04069350E5}" srcOrd="1" destOrd="0" presId="urn:microsoft.com/office/officeart/2005/8/layout/hierarchy1"/>
    <dgm:cxn modelId="{7610E3C5-4377-40FA-84A0-08A27F26B2C8}" type="presParOf" srcId="{8DC0EB96-7C4F-41D4-9560-20546CDCC967}" destId="{D2DF39C6-6919-4550-BDD8-793D1DE38561}" srcOrd="1" destOrd="0" presId="urn:microsoft.com/office/officeart/2005/8/layout/hierarchy1"/>
    <dgm:cxn modelId="{ABF4B145-497E-4CA8-8ABE-D751563822C1}" type="presParOf" srcId="{D2DF39C6-6919-4550-BDD8-793D1DE38561}" destId="{567D3169-5C75-4AB9-AA28-7887B54AF095}" srcOrd="0" destOrd="0" presId="urn:microsoft.com/office/officeart/2005/8/layout/hierarchy1"/>
    <dgm:cxn modelId="{538895E1-ACF7-4BDA-85DA-B33E90E8A431}" type="presParOf" srcId="{D2DF39C6-6919-4550-BDD8-793D1DE38561}" destId="{5B120985-0A0A-456D-B65D-EC4E88F27297}" srcOrd="1" destOrd="0" presId="urn:microsoft.com/office/officeart/2005/8/layout/hierarchy1"/>
    <dgm:cxn modelId="{556210CC-9AE6-488C-8685-DE9FFC7C3E35}" type="presParOf" srcId="{5B120985-0A0A-456D-B65D-EC4E88F27297}" destId="{2906FDC3-F4DB-4D80-96DC-BEA160FFBC7F}" srcOrd="0" destOrd="0" presId="urn:microsoft.com/office/officeart/2005/8/layout/hierarchy1"/>
    <dgm:cxn modelId="{DB21E4D9-BAFB-4413-8491-E6E68C729324}" type="presParOf" srcId="{2906FDC3-F4DB-4D80-96DC-BEA160FFBC7F}" destId="{AE10CEAE-CD54-4961-B293-7F43968A7EED}" srcOrd="0" destOrd="0" presId="urn:microsoft.com/office/officeart/2005/8/layout/hierarchy1"/>
    <dgm:cxn modelId="{402CDCE6-F172-493B-ADF1-972B075E4D8E}" type="presParOf" srcId="{2906FDC3-F4DB-4D80-96DC-BEA160FFBC7F}" destId="{E671D61D-F85C-4879-961B-31BCA4528477}" srcOrd="1" destOrd="0" presId="urn:microsoft.com/office/officeart/2005/8/layout/hierarchy1"/>
    <dgm:cxn modelId="{97D51282-457E-4F8D-A2FC-AEECB744F4D6}" type="presParOf" srcId="{5B120985-0A0A-456D-B65D-EC4E88F27297}" destId="{530F4CAE-3FD4-438C-A5B1-B10B7D227AD6}" srcOrd="1" destOrd="0" presId="urn:microsoft.com/office/officeart/2005/8/layout/hierarchy1"/>
    <dgm:cxn modelId="{C82E2519-3999-4D21-BE10-0CA6FCA3D758}" type="presParOf" srcId="{DB8DACA0-306A-4B78-88C2-B044D16B0B59}" destId="{F9BDEF05-14DD-4152-A1B1-703EA832B748}" srcOrd="2" destOrd="0" presId="urn:microsoft.com/office/officeart/2005/8/layout/hierarchy1"/>
    <dgm:cxn modelId="{ECA3532A-EAD0-4BED-A4DE-D8AE50CD3087}" type="presParOf" srcId="{DB8DACA0-306A-4B78-88C2-B044D16B0B59}" destId="{3EBCD9B8-4DB9-4CEF-A00E-6ED398B16C8B}" srcOrd="3" destOrd="0" presId="urn:microsoft.com/office/officeart/2005/8/layout/hierarchy1"/>
    <dgm:cxn modelId="{F8C3FF59-0B6B-4D2C-8B15-F7656A14B595}" type="presParOf" srcId="{3EBCD9B8-4DB9-4CEF-A00E-6ED398B16C8B}" destId="{71DAA476-50D3-433E-A0C3-1F5A81FBB772}" srcOrd="0" destOrd="0" presId="urn:microsoft.com/office/officeart/2005/8/layout/hierarchy1"/>
    <dgm:cxn modelId="{D9247587-581C-4977-9587-56BAE744E974}" type="presParOf" srcId="{71DAA476-50D3-433E-A0C3-1F5A81FBB772}" destId="{FCAFA3E8-7EA0-497D-9AB5-1B959633B9DC}" srcOrd="0" destOrd="0" presId="urn:microsoft.com/office/officeart/2005/8/layout/hierarchy1"/>
    <dgm:cxn modelId="{E128149B-DABC-4917-A286-BA0E42972913}" type="presParOf" srcId="{71DAA476-50D3-433E-A0C3-1F5A81FBB772}" destId="{844AF165-6191-41C5-9870-59CD704395CD}" srcOrd="1" destOrd="0" presId="urn:microsoft.com/office/officeart/2005/8/layout/hierarchy1"/>
    <dgm:cxn modelId="{71E91667-728C-44EF-86FA-E884B735E778}" type="presParOf" srcId="{3EBCD9B8-4DB9-4CEF-A00E-6ED398B16C8B}" destId="{9DC28DD8-5FE3-48B1-8FD6-45ADCF9424E0}" srcOrd="1" destOrd="0" presId="urn:microsoft.com/office/officeart/2005/8/layout/hierarchy1"/>
    <dgm:cxn modelId="{5F18D80E-B9B7-4E55-B422-6ABF457720F8}" type="presParOf" srcId="{9DC28DD8-5FE3-48B1-8FD6-45ADCF9424E0}" destId="{EC8C5C83-0E83-41F7-B409-05B74A49BA93}" srcOrd="0" destOrd="0" presId="urn:microsoft.com/office/officeart/2005/8/layout/hierarchy1"/>
    <dgm:cxn modelId="{F090629A-D5EC-419D-8A7A-D44DC53351BF}" type="presParOf" srcId="{9DC28DD8-5FE3-48B1-8FD6-45ADCF9424E0}" destId="{E002F51D-101E-4AA3-8074-EDAC38CC4E20}" srcOrd="1" destOrd="0" presId="urn:microsoft.com/office/officeart/2005/8/layout/hierarchy1"/>
    <dgm:cxn modelId="{70A4B9B3-043C-4101-BDA2-5524BF150084}" type="presParOf" srcId="{E002F51D-101E-4AA3-8074-EDAC38CC4E20}" destId="{3159B659-D6F6-4BCB-83C9-DE77A1925C7A}" srcOrd="0" destOrd="0" presId="urn:microsoft.com/office/officeart/2005/8/layout/hierarchy1"/>
    <dgm:cxn modelId="{BABDD790-3A4C-4959-BEA4-C093351EA907}" type="presParOf" srcId="{3159B659-D6F6-4BCB-83C9-DE77A1925C7A}" destId="{38490402-139A-440E-9EDB-705719B17639}" srcOrd="0" destOrd="0" presId="urn:microsoft.com/office/officeart/2005/8/layout/hierarchy1"/>
    <dgm:cxn modelId="{0DEB2612-8057-4B3B-B0BB-A53CF45D831E}" type="presParOf" srcId="{3159B659-D6F6-4BCB-83C9-DE77A1925C7A}" destId="{04360491-7F72-42EC-BB66-69ABAB1FB25A}" srcOrd="1" destOrd="0" presId="urn:microsoft.com/office/officeart/2005/8/layout/hierarchy1"/>
    <dgm:cxn modelId="{AD71484C-2B75-4CE7-AB6E-F08F869B4940}" type="presParOf" srcId="{E002F51D-101E-4AA3-8074-EDAC38CC4E20}" destId="{B6D0FDC7-42D3-4985-B8EE-621234BE4C67}" srcOrd="1" destOrd="0" presId="urn:microsoft.com/office/officeart/2005/8/layout/hierarchy1"/>
    <dgm:cxn modelId="{F5199B11-4C5D-41A3-8076-4D5CDAB7A8D5}" type="presParOf" srcId="{DB8DACA0-306A-4B78-88C2-B044D16B0B59}" destId="{4B758646-4AC0-449E-8890-704006BFA213}" srcOrd="4" destOrd="0" presId="urn:microsoft.com/office/officeart/2005/8/layout/hierarchy1"/>
    <dgm:cxn modelId="{8D25CAC6-CD11-43ED-AFFA-97E2908C6A09}" type="presParOf" srcId="{DB8DACA0-306A-4B78-88C2-B044D16B0B59}" destId="{A1FBD095-9245-4C3C-BA6F-B2302D9D1DB4}" srcOrd="5" destOrd="0" presId="urn:microsoft.com/office/officeart/2005/8/layout/hierarchy1"/>
    <dgm:cxn modelId="{C77306E1-C164-48F0-8B2A-C7A9495777B8}" type="presParOf" srcId="{A1FBD095-9245-4C3C-BA6F-B2302D9D1DB4}" destId="{FD0CB3E5-5223-43CE-85DD-D5A3D15CF500}" srcOrd="0" destOrd="0" presId="urn:microsoft.com/office/officeart/2005/8/layout/hierarchy1"/>
    <dgm:cxn modelId="{BBC10282-A654-4497-97A6-2F5D6B74C7AA}" type="presParOf" srcId="{FD0CB3E5-5223-43CE-85DD-D5A3D15CF500}" destId="{B39A000A-52AC-4563-A5FE-6B5D4E470772}" srcOrd="0" destOrd="0" presId="urn:microsoft.com/office/officeart/2005/8/layout/hierarchy1"/>
    <dgm:cxn modelId="{F8AF41DB-BB2E-4D10-8CD9-1C21CF08690C}" type="presParOf" srcId="{FD0CB3E5-5223-43CE-85DD-D5A3D15CF500}" destId="{9F8F0CF8-2BB8-40F5-BB75-4C4B42364A05}" srcOrd="1" destOrd="0" presId="urn:microsoft.com/office/officeart/2005/8/layout/hierarchy1"/>
    <dgm:cxn modelId="{C3F08960-A7A5-4C4C-AA5D-CF5157F5A244}" type="presParOf" srcId="{A1FBD095-9245-4C3C-BA6F-B2302D9D1DB4}" destId="{C8971F01-FD9F-4BDC-9228-A2A4059684D9}" srcOrd="1" destOrd="0" presId="urn:microsoft.com/office/officeart/2005/8/layout/hierarchy1"/>
    <dgm:cxn modelId="{4A2CB9D2-611B-4090-854B-F8A8F9F6E530}" type="presParOf" srcId="{C8971F01-FD9F-4BDC-9228-A2A4059684D9}" destId="{6DC4EBEE-06C7-48C2-8C20-48D6E130F479}" srcOrd="0" destOrd="0" presId="urn:microsoft.com/office/officeart/2005/8/layout/hierarchy1"/>
    <dgm:cxn modelId="{3DA31DCD-13C1-40CD-AB0F-6529CE7C4263}" type="presParOf" srcId="{C8971F01-FD9F-4BDC-9228-A2A4059684D9}" destId="{6AD0E68F-D634-4BAF-B38C-9080FE14A85A}" srcOrd="1" destOrd="0" presId="urn:microsoft.com/office/officeart/2005/8/layout/hierarchy1"/>
    <dgm:cxn modelId="{0F18BB01-9C4F-47E1-BBFB-75872B3471CD}" type="presParOf" srcId="{6AD0E68F-D634-4BAF-B38C-9080FE14A85A}" destId="{09978F00-B121-4095-96E8-DC6333FC5BB3}" srcOrd="0" destOrd="0" presId="urn:microsoft.com/office/officeart/2005/8/layout/hierarchy1"/>
    <dgm:cxn modelId="{B6A215CE-1936-4B05-A83E-12DD9479353B}" type="presParOf" srcId="{09978F00-B121-4095-96E8-DC6333FC5BB3}" destId="{67E81E67-D980-418B-8212-39885EFADEF9}" srcOrd="0" destOrd="0" presId="urn:microsoft.com/office/officeart/2005/8/layout/hierarchy1"/>
    <dgm:cxn modelId="{3A6BAC98-FA3E-4AED-85C6-630483C52F63}" type="presParOf" srcId="{09978F00-B121-4095-96E8-DC6333FC5BB3}" destId="{002BFFF3-5F0B-438A-A390-C9971DF60719}" srcOrd="1" destOrd="0" presId="urn:microsoft.com/office/officeart/2005/8/layout/hierarchy1"/>
    <dgm:cxn modelId="{62CE8251-3351-465E-8E03-3B5903EB4EAE}" type="presParOf" srcId="{6AD0E68F-D634-4BAF-B38C-9080FE14A85A}" destId="{F383F589-CA6F-488A-AEBE-B549EC509034}" srcOrd="1" destOrd="0" presId="urn:microsoft.com/office/officeart/2005/8/layout/hierarchy1"/>
    <dgm:cxn modelId="{AC274370-6920-4A34-82D2-EF4E5BB470F5}" type="presParOf" srcId="{F383F589-CA6F-488A-AEBE-B549EC509034}" destId="{556EA2BB-C82C-44FF-9D77-57D91D7ED0D5}" srcOrd="0" destOrd="0" presId="urn:microsoft.com/office/officeart/2005/8/layout/hierarchy1"/>
    <dgm:cxn modelId="{17A34926-BDB8-4D4A-940D-625AAC504296}" type="presParOf" srcId="{F383F589-CA6F-488A-AEBE-B549EC509034}" destId="{90F031EA-18ED-4706-93E5-FD1F6956295B}" srcOrd="1" destOrd="0" presId="urn:microsoft.com/office/officeart/2005/8/layout/hierarchy1"/>
    <dgm:cxn modelId="{CE55AC35-CD0D-4CD9-9130-AC8954EBAD39}" type="presParOf" srcId="{90F031EA-18ED-4706-93E5-FD1F6956295B}" destId="{0206F614-84E5-44ED-884E-AE29812D9204}" srcOrd="0" destOrd="0" presId="urn:microsoft.com/office/officeart/2005/8/layout/hierarchy1"/>
    <dgm:cxn modelId="{DAFE745C-6F94-40C3-94F2-7C6186B820EE}" type="presParOf" srcId="{0206F614-84E5-44ED-884E-AE29812D9204}" destId="{81BBA7A1-BFBD-4F21-A5C7-D5176080BEBF}" srcOrd="0" destOrd="0" presId="urn:microsoft.com/office/officeart/2005/8/layout/hierarchy1"/>
    <dgm:cxn modelId="{1BA3BAD0-55FD-4423-9669-F017F452EAFF}" type="presParOf" srcId="{0206F614-84E5-44ED-884E-AE29812D9204}" destId="{91EF8495-12D3-4107-891D-ADF8C96014FA}" srcOrd="1" destOrd="0" presId="urn:microsoft.com/office/officeart/2005/8/layout/hierarchy1"/>
    <dgm:cxn modelId="{F294894E-0199-4E18-ADBE-51B6DD6C23FE}" type="presParOf" srcId="{90F031EA-18ED-4706-93E5-FD1F6956295B}" destId="{513B3767-3FD1-4186-B40E-F92AF5A64C1A}" srcOrd="1" destOrd="0" presId="urn:microsoft.com/office/officeart/2005/8/layout/hierarchy1"/>
    <dgm:cxn modelId="{9ED36084-6506-471C-B913-B0A1595CE07E}" type="presParOf" srcId="{F383F589-CA6F-488A-AEBE-B549EC509034}" destId="{FDC57E3F-4BC2-4634-8962-2D1621F91ABB}" srcOrd="2" destOrd="0" presId="urn:microsoft.com/office/officeart/2005/8/layout/hierarchy1"/>
    <dgm:cxn modelId="{B7D38282-5E74-4860-B4C8-74F45B16D215}" type="presParOf" srcId="{F383F589-CA6F-488A-AEBE-B549EC509034}" destId="{C5C50F3C-745B-4C29-B11C-978C414D7570}" srcOrd="3" destOrd="0" presId="urn:microsoft.com/office/officeart/2005/8/layout/hierarchy1"/>
    <dgm:cxn modelId="{7A4FAC5D-3C80-4924-9CDC-800060B9478F}" type="presParOf" srcId="{C5C50F3C-745B-4C29-B11C-978C414D7570}" destId="{52335C47-4F03-4264-B941-022DD7D22C04}" srcOrd="0" destOrd="0" presId="urn:microsoft.com/office/officeart/2005/8/layout/hierarchy1"/>
    <dgm:cxn modelId="{26FA03F2-4AAD-446D-BBEF-7E67144FE0A1}" type="presParOf" srcId="{52335C47-4F03-4264-B941-022DD7D22C04}" destId="{15695180-CE4A-47B5-9703-FAD725A8075A}" srcOrd="0" destOrd="0" presId="urn:microsoft.com/office/officeart/2005/8/layout/hierarchy1"/>
    <dgm:cxn modelId="{C3FC7A6E-DB2D-40C8-B2F5-47B3C2D7C7AA}" type="presParOf" srcId="{52335C47-4F03-4264-B941-022DD7D22C04}" destId="{F313BDE4-0F8C-4BE3-A9A6-2681178CF0C4}" srcOrd="1" destOrd="0" presId="urn:microsoft.com/office/officeart/2005/8/layout/hierarchy1"/>
    <dgm:cxn modelId="{84C841DE-8FD3-4ADE-A238-504F54073BCC}" type="presParOf" srcId="{C5C50F3C-745B-4C29-B11C-978C414D7570}" destId="{2FEF5473-5AE9-48F4-9480-B9085D0452AE}" srcOrd="1" destOrd="0" presId="urn:microsoft.com/office/officeart/2005/8/layout/hierarchy1"/>
    <dgm:cxn modelId="{B51509BE-0A03-435F-9EE6-457F70BB5F8C}" type="presParOf" srcId="{C8971F01-FD9F-4BDC-9228-A2A4059684D9}" destId="{B3BD0EB7-9A7B-489C-8D0E-F73A26C75A90}" srcOrd="2" destOrd="0" presId="urn:microsoft.com/office/officeart/2005/8/layout/hierarchy1"/>
    <dgm:cxn modelId="{D4BD5416-5E28-46CF-B68A-963E5B8B8DE5}" type="presParOf" srcId="{C8971F01-FD9F-4BDC-9228-A2A4059684D9}" destId="{3D2CB39B-AA46-4B2D-A8B5-341DD1B2AF09}" srcOrd="3" destOrd="0" presId="urn:microsoft.com/office/officeart/2005/8/layout/hierarchy1"/>
    <dgm:cxn modelId="{2DEC630E-C8BD-43EF-A1F7-00705CA4DA45}" type="presParOf" srcId="{3D2CB39B-AA46-4B2D-A8B5-341DD1B2AF09}" destId="{0B079302-472C-4D18-9F8E-9DC83D9B6DA1}" srcOrd="0" destOrd="0" presId="urn:microsoft.com/office/officeart/2005/8/layout/hierarchy1"/>
    <dgm:cxn modelId="{6A071B02-4FC2-411E-9BFD-9A7E3556F96A}" type="presParOf" srcId="{0B079302-472C-4D18-9F8E-9DC83D9B6DA1}" destId="{E379737C-27A7-4329-BA0F-C296C058BFB6}" srcOrd="0" destOrd="0" presId="urn:microsoft.com/office/officeart/2005/8/layout/hierarchy1"/>
    <dgm:cxn modelId="{0B95E67C-2526-4A37-8D6D-E3ADC153B4D8}" type="presParOf" srcId="{0B079302-472C-4D18-9F8E-9DC83D9B6DA1}" destId="{CF94CD57-3395-49FA-8ECE-1597BC6768E3}" srcOrd="1" destOrd="0" presId="urn:microsoft.com/office/officeart/2005/8/layout/hierarchy1"/>
    <dgm:cxn modelId="{9526A0E6-9FDF-41C4-909E-A5BEDD94CFBC}" type="presParOf" srcId="{3D2CB39B-AA46-4B2D-A8B5-341DD1B2AF09}" destId="{5914ED18-8D66-4DBE-9194-0253BAA01109}" srcOrd="1" destOrd="0" presId="urn:microsoft.com/office/officeart/2005/8/layout/hierarchy1"/>
    <dgm:cxn modelId="{8ADF40FF-5E67-4185-B8B3-18603201CF17}" type="presParOf" srcId="{5914ED18-8D66-4DBE-9194-0253BAA01109}" destId="{F17BC41A-F642-488E-BE45-73192C0FAE21}" srcOrd="0" destOrd="0" presId="urn:microsoft.com/office/officeart/2005/8/layout/hierarchy1"/>
    <dgm:cxn modelId="{CD8FE7A2-E396-4790-A268-9715AE127160}" type="presParOf" srcId="{5914ED18-8D66-4DBE-9194-0253BAA01109}" destId="{D3A2B1AD-7D04-431E-A500-E264EEFD5985}" srcOrd="1" destOrd="0" presId="urn:microsoft.com/office/officeart/2005/8/layout/hierarchy1"/>
    <dgm:cxn modelId="{B7CB5AB6-6D5D-4D6B-AED7-7EC2120568CC}" type="presParOf" srcId="{D3A2B1AD-7D04-431E-A500-E264EEFD5985}" destId="{70C28A8E-4303-45BC-8FDC-D4F3DEEE49C1}" srcOrd="0" destOrd="0" presId="urn:microsoft.com/office/officeart/2005/8/layout/hierarchy1"/>
    <dgm:cxn modelId="{C84A0F06-FDAD-4C5B-9969-C6AF404115AB}" type="presParOf" srcId="{70C28A8E-4303-45BC-8FDC-D4F3DEEE49C1}" destId="{AA5FE634-3646-4EF5-891A-C90E3A39B062}" srcOrd="0" destOrd="0" presId="urn:microsoft.com/office/officeart/2005/8/layout/hierarchy1"/>
    <dgm:cxn modelId="{524A10F2-E65A-463B-B71C-013641002509}" type="presParOf" srcId="{70C28A8E-4303-45BC-8FDC-D4F3DEEE49C1}" destId="{7667A6D8-EB68-42DC-9577-36DDC6B9CC7C}" srcOrd="1" destOrd="0" presId="urn:microsoft.com/office/officeart/2005/8/layout/hierarchy1"/>
    <dgm:cxn modelId="{D2923186-CD2E-4B73-A4AD-E3AA1CA78962}" type="presParOf" srcId="{D3A2B1AD-7D04-431E-A500-E264EEFD5985}" destId="{5E47797D-2DFD-4053-A7CD-FA4472500CDA}" srcOrd="1" destOrd="0" presId="urn:microsoft.com/office/officeart/2005/8/layout/hierarchy1"/>
    <dgm:cxn modelId="{63BE162C-0663-46EC-A887-C00F7D6F800F}" type="presParOf" srcId="{5914ED18-8D66-4DBE-9194-0253BAA01109}" destId="{72EEA4B0-BA95-4E59-B91C-56450634895F}" srcOrd="2" destOrd="0" presId="urn:microsoft.com/office/officeart/2005/8/layout/hierarchy1"/>
    <dgm:cxn modelId="{8E92F3F7-3E6C-4A3D-B36A-297011E7937E}" type="presParOf" srcId="{5914ED18-8D66-4DBE-9194-0253BAA01109}" destId="{79C768F9-B691-4132-9DEE-95F96602D867}" srcOrd="3" destOrd="0" presId="urn:microsoft.com/office/officeart/2005/8/layout/hierarchy1"/>
    <dgm:cxn modelId="{2981D2E4-19C6-4374-AFBC-E19F84E46926}" type="presParOf" srcId="{79C768F9-B691-4132-9DEE-95F96602D867}" destId="{EFB827AD-9ACC-4556-8EC9-C4F718FB0BBE}" srcOrd="0" destOrd="0" presId="urn:microsoft.com/office/officeart/2005/8/layout/hierarchy1"/>
    <dgm:cxn modelId="{060505A0-87FE-464F-BD5B-BE7E5D3E4BC7}" type="presParOf" srcId="{EFB827AD-9ACC-4556-8EC9-C4F718FB0BBE}" destId="{A70F8CBC-5332-4D17-BE6C-5A2BFB8BBBAC}" srcOrd="0" destOrd="0" presId="urn:microsoft.com/office/officeart/2005/8/layout/hierarchy1"/>
    <dgm:cxn modelId="{4607C384-C035-4D0F-A8F0-96B6446B446D}" type="presParOf" srcId="{EFB827AD-9ACC-4556-8EC9-C4F718FB0BBE}" destId="{F340A73A-9D8D-4FFE-8297-654CEDEB27BD}" srcOrd="1" destOrd="0" presId="urn:microsoft.com/office/officeart/2005/8/layout/hierarchy1"/>
    <dgm:cxn modelId="{61CC42B8-F351-4B9B-ADED-A4F3E7AAA0F6}" type="presParOf" srcId="{79C768F9-B691-4132-9DEE-95F96602D867}" destId="{A993BC49-6C38-4459-B005-21CAA0715B78}" srcOrd="1" destOrd="0" presId="urn:microsoft.com/office/officeart/2005/8/layout/hierarchy1"/>
    <dgm:cxn modelId="{B8E5D892-9B10-469C-BC13-389F7D8D15A8}" type="presParOf" srcId="{DB8DACA0-306A-4B78-88C2-B044D16B0B59}" destId="{B53E3847-F46B-4A05-9F21-315EB936F075}" srcOrd="6" destOrd="0" presId="urn:microsoft.com/office/officeart/2005/8/layout/hierarchy1"/>
    <dgm:cxn modelId="{4A0779D3-8251-40BE-8E36-98B36290829B}" type="presParOf" srcId="{DB8DACA0-306A-4B78-88C2-B044D16B0B59}" destId="{90C25421-E7A6-43F8-B082-31D57120C782}" srcOrd="7" destOrd="0" presId="urn:microsoft.com/office/officeart/2005/8/layout/hierarchy1"/>
    <dgm:cxn modelId="{4E365501-8889-4FC4-B681-FE491DD0DA66}" type="presParOf" srcId="{90C25421-E7A6-43F8-B082-31D57120C782}" destId="{0EE40C63-3425-456E-92F1-AC7FB975DF3A}" srcOrd="0" destOrd="0" presId="urn:microsoft.com/office/officeart/2005/8/layout/hierarchy1"/>
    <dgm:cxn modelId="{45464573-AE09-4F7B-A42C-721C8D35E16A}" type="presParOf" srcId="{0EE40C63-3425-456E-92F1-AC7FB975DF3A}" destId="{CE77548B-89D5-48BC-AD0D-9B66B7597872}" srcOrd="0" destOrd="0" presId="urn:microsoft.com/office/officeart/2005/8/layout/hierarchy1"/>
    <dgm:cxn modelId="{B38E3AAD-8268-49A7-B74A-4A226D5AA0A9}" type="presParOf" srcId="{0EE40C63-3425-456E-92F1-AC7FB975DF3A}" destId="{525A3714-F4EA-44A3-8284-7F0172E54062}" srcOrd="1" destOrd="0" presId="urn:microsoft.com/office/officeart/2005/8/layout/hierarchy1"/>
    <dgm:cxn modelId="{95A08BB2-19E9-418E-9C11-8AC5443611A0}" type="presParOf" srcId="{90C25421-E7A6-43F8-B082-31D57120C782}" destId="{81B2050A-F9F1-44A1-B291-4F62A374DC5D}" srcOrd="1" destOrd="0" presId="urn:microsoft.com/office/officeart/2005/8/layout/hierarchy1"/>
    <dgm:cxn modelId="{496FAF46-7807-4EB7-BD09-DF58F641D8A3}" type="presParOf" srcId="{81B2050A-F9F1-44A1-B291-4F62A374DC5D}" destId="{D0DCB510-5378-448E-BAE9-90CFA3FC1DA3}" srcOrd="0" destOrd="0" presId="urn:microsoft.com/office/officeart/2005/8/layout/hierarchy1"/>
    <dgm:cxn modelId="{3A1DC182-9BB6-488A-A3BB-567FBC5018D7}" type="presParOf" srcId="{81B2050A-F9F1-44A1-B291-4F62A374DC5D}" destId="{FE1E25CE-490B-49C5-9300-7F48E6830D21}" srcOrd="1" destOrd="0" presId="urn:microsoft.com/office/officeart/2005/8/layout/hierarchy1"/>
    <dgm:cxn modelId="{32E6F2E3-50B3-4D27-BB72-2B8B8EC009BA}" type="presParOf" srcId="{FE1E25CE-490B-49C5-9300-7F48E6830D21}" destId="{D96F3154-B795-4F3A-8B9C-A4964E90A206}" srcOrd="0" destOrd="0" presId="urn:microsoft.com/office/officeart/2005/8/layout/hierarchy1"/>
    <dgm:cxn modelId="{DA2B18BB-B8BA-456D-BB5F-91B1F7E19C05}" type="presParOf" srcId="{D96F3154-B795-4F3A-8B9C-A4964E90A206}" destId="{884CFF3E-4A0F-4F41-9D0A-EE4A28B8F9DD}" srcOrd="0" destOrd="0" presId="urn:microsoft.com/office/officeart/2005/8/layout/hierarchy1"/>
    <dgm:cxn modelId="{3EAFEBF5-A745-4544-8F7A-092619277D7F}" type="presParOf" srcId="{D96F3154-B795-4F3A-8B9C-A4964E90A206}" destId="{29A5F1B8-4242-431C-A671-A4B34A6C05B9}" srcOrd="1" destOrd="0" presId="urn:microsoft.com/office/officeart/2005/8/layout/hierarchy1"/>
    <dgm:cxn modelId="{91BC34D7-3D7C-4CB6-AE0C-BCEE299CED0F}" type="presParOf" srcId="{FE1E25CE-490B-49C5-9300-7F48E6830D21}" destId="{5EC5D501-DA06-4FA7-B786-93DC06FC3A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CB510-5378-448E-BAE9-90CFA3FC1DA3}">
      <dsp:nvSpPr>
        <dsp:cNvPr id="0" name=""/>
        <dsp:cNvSpPr/>
      </dsp:nvSpPr>
      <dsp:spPr>
        <a:xfrm>
          <a:off x="7204128" y="1762732"/>
          <a:ext cx="91440" cy="3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3E3847-F46B-4A05-9F21-315EB936F075}">
      <dsp:nvSpPr>
        <dsp:cNvPr id="0" name=""/>
        <dsp:cNvSpPr/>
      </dsp:nvSpPr>
      <dsp:spPr>
        <a:xfrm>
          <a:off x="3899525" y="747584"/>
          <a:ext cx="3350323" cy="31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14"/>
              </a:lnTo>
              <a:lnTo>
                <a:pt x="3350323" y="217314"/>
              </a:lnTo>
              <a:lnTo>
                <a:pt x="3350323" y="318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EEA4B0-BA95-4E59-B91C-56450634895F}">
      <dsp:nvSpPr>
        <dsp:cNvPr id="0" name=""/>
        <dsp:cNvSpPr/>
      </dsp:nvSpPr>
      <dsp:spPr>
        <a:xfrm>
          <a:off x="5909719" y="2777880"/>
          <a:ext cx="670064" cy="31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14"/>
              </a:lnTo>
              <a:lnTo>
                <a:pt x="670064" y="217314"/>
              </a:lnTo>
              <a:lnTo>
                <a:pt x="670064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7BC41A-F642-488E-BE45-73192C0FAE21}">
      <dsp:nvSpPr>
        <dsp:cNvPr id="0" name=""/>
        <dsp:cNvSpPr/>
      </dsp:nvSpPr>
      <dsp:spPr>
        <a:xfrm>
          <a:off x="5239654" y="2777880"/>
          <a:ext cx="670064" cy="318889"/>
        </a:xfrm>
        <a:custGeom>
          <a:avLst/>
          <a:gdLst/>
          <a:ahLst/>
          <a:cxnLst/>
          <a:rect l="0" t="0" r="0" b="0"/>
          <a:pathLst>
            <a:path>
              <a:moveTo>
                <a:pt x="670064" y="0"/>
              </a:moveTo>
              <a:lnTo>
                <a:pt x="670064" y="217314"/>
              </a:lnTo>
              <a:lnTo>
                <a:pt x="0" y="217314"/>
              </a:lnTo>
              <a:lnTo>
                <a:pt x="0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BD0EB7-9A7B-489C-8D0E-F73A26C75A90}">
      <dsp:nvSpPr>
        <dsp:cNvPr id="0" name=""/>
        <dsp:cNvSpPr/>
      </dsp:nvSpPr>
      <dsp:spPr>
        <a:xfrm>
          <a:off x="4569589" y="1762732"/>
          <a:ext cx="1340129" cy="31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14"/>
              </a:lnTo>
              <a:lnTo>
                <a:pt x="1340129" y="217314"/>
              </a:lnTo>
              <a:lnTo>
                <a:pt x="1340129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57E3F-4BC2-4634-8962-2D1621F91ABB}">
      <dsp:nvSpPr>
        <dsp:cNvPr id="0" name=""/>
        <dsp:cNvSpPr/>
      </dsp:nvSpPr>
      <dsp:spPr>
        <a:xfrm>
          <a:off x="3229460" y="2777880"/>
          <a:ext cx="670064" cy="31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14"/>
              </a:lnTo>
              <a:lnTo>
                <a:pt x="670064" y="217314"/>
              </a:lnTo>
              <a:lnTo>
                <a:pt x="670064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6EA2BB-C82C-44FF-9D77-57D91D7ED0D5}">
      <dsp:nvSpPr>
        <dsp:cNvPr id="0" name=""/>
        <dsp:cNvSpPr/>
      </dsp:nvSpPr>
      <dsp:spPr>
        <a:xfrm>
          <a:off x="2559395" y="2777880"/>
          <a:ext cx="670064" cy="318889"/>
        </a:xfrm>
        <a:custGeom>
          <a:avLst/>
          <a:gdLst/>
          <a:ahLst/>
          <a:cxnLst/>
          <a:rect l="0" t="0" r="0" b="0"/>
          <a:pathLst>
            <a:path>
              <a:moveTo>
                <a:pt x="670064" y="0"/>
              </a:moveTo>
              <a:lnTo>
                <a:pt x="670064" y="217314"/>
              </a:lnTo>
              <a:lnTo>
                <a:pt x="0" y="217314"/>
              </a:lnTo>
              <a:lnTo>
                <a:pt x="0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4EBEE-06C7-48C2-8C20-48D6E130F479}">
      <dsp:nvSpPr>
        <dsp:cNvPr id="0" name=""/>
        <dsp:cNvSpPr/>
      </dsp:nvSpPr>
      <dsp:spPr>
        <a:xfrm>
          <a:off x="3229460" y="1762732"/>
          <a:ext cx="1340129" cy="318889"/>
        </a:xfrm>
        <a:custGeom>
          <a:avLst/>
          <a:gdLst/>
          <a:ahLst/>
          <a:cxnLst/>
          <a:rect l="0" t="0" r="0" b="0"/>
          <a:pathLst>
            <a:path>
              <a:moveTo>
                <a:pt x="1340129" y="0"/>
              </a:moveTo>
              <a:lnTo>
                <a:pt x="1340129" y="217314"/>
              </a:lnTo>
              <a:lnTo>
                <a:pt x="0" y="217314"/>
              </a:lnTo>
              <a:lnTo>
                <a:pt x="0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58646-4AC0-449E-8890-704006BFA213}">
      <dsp:nvSpPr>
        <dsp:cNvPr id="0" name=""/>
        <dsp:cNvSpPr/>
      </dsp:nvSpPr>
      <dsp:spPr>
        <a:xfrm>
          <a:off x="3899525" y="747584"/>
          <a:ext cx="670064" cy="31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314"/>
              </a:lnTo>
              <a:lnTo>
                <a:pt x="670064" y="217314"/>
              </a:lnTo>
              <a:lnTo>
                <a:pt x="670064" y="318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8C5C83-0E83-41F7-B409-05B74A49BA93}">
      <dsp:nvSpPr>
        <dsp:cNvPr id="0" name=""/>
        <dsp:cNvSpPr/>
      </dsp:nvSpPr>
      <dsp:spPr>
        <a:xfrm>
          <a:off x="1843610" y="1762732"/>
          <a:ext cx="91440" cy="3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DEF05-14DD-4152-A1B1-703EA832B748}">
      <dsp:nvSpPr>
        <dsp:cNvPr id="0" name=""/>
        <dsp:cNvSpPr/>
      </dsp:nvSpPr>
      <dsp:spPr>
        <a:xfrm>
          <a:off x="1889330" y="747584"/>
          <a:ext cx="2010194" cy="318889"/>
        </a:xfrm>
        <a:custGeom>
          <a:avLst/>
          <a:gdLst/>
          <a:ahLst/>
          <a:cxnLst/>
          <a:rect l="0" t="0" r="0" b="0"/>
          <a:pathLst>
            <a:path>
              <a:moveTo>
                <a:pt x="2010194" y="0"/>
              </a:moveTo>
              <a:lnTo>
                <a:pt x="2010194" y="217314"/>
              </a:lnTo>
              <a:lnTo>
                <a:pt x="0" y="217314"/>
              </a:lnTo>
              <a:lnTo>
                <a:pt x="0" y="318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D3169-5C75-4AB9-AA28-7887B54AF095}">
      <dsp:nvSpPr>
        <dsp:cNvPr id="0" name=""/>
        <dsp:cNvSpPr/>
      </dsp:nvSpPr>
      <dsp:spPr>
        <a:xfrm>
          <a:off x="503481" y="1762732"/>
          <a:ext cx="91440" cy="3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8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3DB089-4829-48F6-BC0C-AC34CEC6AB31}">
      <dsp:nvSpPr>
        <dsp:cNvPr id="0" name=""/>
        <dsp:cNvSpPr/>
      </dsp:nvSpPr>
      <dsp:spPr>
        <a:xfrm>
          <a:off x="549201" y="747584"/>
          <a:ext cx="3350323" cy="318889"/>
        </a:xfrm>
        <a:custGeom>
          <a:avLst/>
          <a:gdLst/>
          <a:ahLst/>
          <a:cxnLst/>
          <a:rect l="0" t="0" r="0" b="0"/>
          <a:pathLst>
            <a:path>
              <a:moveTo>
                <a:pt x="3350323" y="0"/>
              </a:moveTo>
              <a:lnTo>
                <a:pt x="3350323" y="217314"/>
              </a:lnTo>
              <a:lnTo>
                <a:pt x="0" y="217314"/>
              </a:lnTo>
              <a:lnTo>
                <a:pt x="0" y="3188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1C5636-6212-4679-8647-73FC26640E09}">
      <dsp:nvSpPr>
        <dsp:cNvPr id="0" name=""/>
        <dsp:cNvSpPr/>
      </dsp:nvSpPr>
      <dsp:spPr>
        <a:xfrm>
          <a:off x="3351290" y="51326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48C964-65F8-4020-BFAF-77FAFEA72DF5}">
      <dsp:nvSpPr>
        <dsp:cNvPr id="0" name=""/>
        <dsp:cNvSpPr/>
      </dsp:nvSpPr>
      <dsp:spPr>
        <a:xfrm>
          <a:off x="3473120" y="167064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Board of directors</a:t>
          </a:r>
          <a:endParaRPr lang="en-GB" sz="1500" kern="1200" dirty="0"/>
        </a:p>
      </dsp:txBody>
      <dsp:txXfrm>
        <a:off x="3493513" y="187457"/>
        <a:ext cx="1055683" cy="655472"/>
      </dsp:txXfrm>
    </dsp:sp>
    <dsp:sp modelId="{8411FB16-23C4-4178-9649-C1E0FD4C5201}">
      <dsp:nvSpPr>
        <dsp:cNvPr id="0" name=""/>
        <dsp:cNvSpPr/>
      </dsp:nvSpPr>
      <dsp:spPr>
        <a:xfrm>
          <a:off x="966" y="1066474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CA24D-00DE-48CA-8AB6-9B04069350E5}">
      <dsp:nvSpPr>
        <dsp:cNvPr id="0" name=""/>
        <dsp:cNvSpPr/>
      </dsp:nvSpPr>
      <dsp:spPr>
        <a:xfrm>
          <a:off x="122796" y="1182212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HR Manager</a:t>
          </a:r>
          <a:endParaRPr lang="en-GB" sz="1500" kern="1200" dirty="0"/>
        </a:p>
      </dsp:txBody>
      <dsp:txXfrm>
        <a:off x="143189" y="1202605"/>
        <a:ext cx="1055683" cy="655472"/>
      </dsp:txXfrm>
    </dsp:sp>
    <dsp:sp modelId="{AE10CEAE-CD54-4961-B293-7F43968A7EED}">
      <dsp:nvSpPr>
        <dsp:cNvPr id="0" name=""/>
        <dsp:cNvSpPr/>
      </dsp:nvSpPr>
      <dsp:spPr>
        <a:xfrm>
          <a:off x="966" y="2081622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1D61D-F85C-4879-961B-31BCA4528477}">
      <dsp:nvSpPr>
        <dsp:cNvPr id="0" name=""/>
        <dsp:cNvSpPr/>
      </dsp:nvSpPr>
      <dsp:spPr>
        <a:xfrm>
          <a:off x="122796" y="2197360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4 HR Officers</a:t>
          </a:r>
          <a:endParaRPr lang="en-GB" sz="1500" kern="1200" dirty="0"/>
        </a:p>
      </dsp:txBody>
      <dsp:txXfrm>
        <a:off x="143189" y="2217753"/>
        <a:ext cx="1055683" cy="655472"/>
      </dsp:txXfrm>
    </dsp:sp>
    <dsp:sp modelId="{FCAFA3E8-7EA0-497D-9AB5-1B959633B9DC}">
      <dsp:nvSpPr>
        <dsp:cNvPr id="0" name=""/>
        <dsp:cNvSpPr/>
      </dsp:nvSpPr>
      <dsp:spPr>
        <a:xfrm>
          <a:off x="1341096" y="1066474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4AF165-6191-41C5-9870-59CD704395CD}">
      <dsp:nvSpPr>
        <dsp:cNvPr id="0" name=""/>
        <dsp:cNvSpPr/>
      </dsp:nvSpPr>
      <dsp:spPr>
        <a:xfrm>
          <a:off x="1462926" y="1182212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Finance Manager</a:t>
          </a:r>
          <a:endParaRPr lang="en-GB" sz="1500" kern="1200" dirty="0"/>
        </a:p>
      </dsp:txBody>
      <dsp:txXfrm>
        <a:off x="1483319" y="1202605"/>
        <a:ext cx="1055683" cy="655472"/>
      </dsp:txXfrm>
    </dsp:sp>
    <dsp:sp modelId="{38490402-139A-440E-9EDB-705719B17639}">
      <dsp:nvSpPr>
        <dsp:cNvPr id="0" name=""/>
        <dsp:cNvSpPr/>
      </dsp:nvSpPr>
      <dsp:spPr>
        <a:xfrm>
          <a:off x="1341096" y="2081622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60491-7F72-42EC-BB66-69ABAB1FB25A}">
      <dsp:nvSpPr>
        <dsp:cNvPr id="0" name=""/>
        <dsp:cNvSpPr/>
      </dsp:nvSpPr>
      <dsp:spPr>
        <a:xfrm>
          <a:off x="1462926" y="2197360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6 Accounts Clerks</a:t>
          </a:r>
          <a:endParaRPr lang="en-GB" sz="1500" kern="1200" dirty="0"/>
        </a:p>
      </dsp:txBody>
      <dsp:txXfrm>
        <a:off x="1483319" y="2217753"/>
        <a:ext cx="1055683" cy="655472"/>
      </dsp:txXfrm>
    </dsp:sp>
    <dsp:sp modelId="{B39A000A-52AC-4563-A5FE-6B5D4E470772}">
      <dsp:nvSpPr>
        <dsp:cNvPr id="0" name=""/>
        <dsp:cNvSpPr/>
      </dsp:nvSpPr>
      <dsp:spPr>
        <a:xfrm>
          <a:off x="4021354" y="1066474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8F0CF8-2BB8-40F5-BB75-4C4B42364A05}">
      <dsp:nvSpPr>
        <dsp:cNvPr id="0" name=""/>
        <dsp:cNvSpPr/>
      </dsp:nvSpPr>
      <dsp:spPr>
        <a:xfrm>
          <a:off x="4143184" y="1182212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Operations Director</a:t>
          </a:r>
          <a:endParaRPr lang="en-GB" sz="1500" kern="1200" dirty="0"/>
        </a:p>
      </dsp:txBody>
      <dsp:txXfrm>
        <a:off x="4163577" y="1202605"/>
        <a:ext cx="1055683" cy="655472"/>
      </dsp:txXfrm>
    </dsp:sp>
    <dsp:sp modelId="{67E81E67-D980-418B-8212-39885EFADEF9}">
      <dsp:nvSpPr>
        <dsp:cNvPr id="0" name=""/>
        <dsp:cNvSpPr/>
      </dsp:nvSpPr>
      <dsp:spPr>
        <a:xfrm>
          <a:off x="2681225" y="2081622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BFFF3-5F0B-438A-A390-C9971DF60719}">
      <dsp:nvSpPr>
        <dsp:cNvPr id="0" name=""/>
        <dsp:cNvSpPr/>
      </dsp:nvSpPr>
      <dsp:spPr>
        <a:xfrm>
          <a:off x="2803055" y="2197360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Factory A Manager</a:t>
          </a:r>
          <a:endParaRPr lang="en-GB" sz="1500" kern="1200" dirty="0"/>
        </a:p>
      </dsp:txBody>
      <dsp:txXfrm>
        <a:off x="2823448" y="2217753"/>
        <a:ext cx="1055683" cy="655472"/>
      </dsp:txXfrm>
    </dsp:sp>
    <dsp:sp modelId="{81BBA7A1-BFBD-4F21-A5C7-D5176080BEBF}">
      <dsp:nvSpPr>
        <dsp:cNvPr id="0" name=""/>
        <dsp:cNvSpPr/>
      </dsp:nvSpPr>
      <dsp:spPr>
        <a:xfrm>
          <a:off x="2011160" y="3096770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EF8495-12D3-4107-891D-ADF8C96014FA}">
      <dsp:nvSpPr>
        <dsp:cNvPr id="0" name=""/>
        <dsp:cNvSpPr/>
      </dsp:nvSpPr>
      <dsp:spPr>
        <a:xfrm>
          <a:off x="2132990" y="3212508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3 Quality controllers</a:t>
          </a:r>
          <a:endParaRPr lang="en-GB" sz="1500" kern="1200" dirty="0"/>
        </a:p>
      </dsp:txBody>
      <dsp:txXfrm>
        <a:off x="2153383" y="3232901"/>
        <a:ext cx="1055683" cy="655472"/>
      </dsp:txXfrm>
    </dsp:sp>
    <dsp:sp modelId="{15695180-CE4A-47B5-9703-FAD725A8075A}">
      <dsp:nvSpPr>
        <dsp:cNvPr id="0" name=""/>
        <dsp:cNvSpPr/>
      </dsp:nvSpPr>
      <dsp:spPr>
        <a:xfrm>
          <a:off x="3351290" y="3096770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3BDE4-0F8C-4BE3-A9A6-2681178CF0C4}">
      <dsp:nvSpPr>
        <dsp:cNvPr id="0" name=""/>
        <dsp:cNvSpPr/>
      </dsp:nvSpPr>
      <dsp:spPr>
        <a:xfrm>
          <a:off x="3473120" y="3212508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20 Factory workers</a:t>
          </a:r>
          <a:endParaRPr lang="en-GB" sz="1500" kern="1200" dirty="0"/>
        </a:p>
      </dsp:txBody>
      <dsp:txXfrm>
        <a:off x="3493513" y="3232901"/>
        <a:ext cx="1055683" cy="655472"/>
      </dsp:txXfrm>
    </dsp:sp>
    <dsp:sp modelId="{E379737C-27A7-4329-BA0F-C296C058BFB6}">
      <dsp:nvSpPr>
        <dsp:cNvPr id="0" name=""/>
        <dsp:cNvSpPr/>
      </dsp:nvSpPr>
      <dsp:spPr>
        <a:xfrm>
          <a:off x="5361484" y="2081622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4CD57-3395-49FA-8ECE-1597BC6768E3}">
      <dsp:nvSpPr>
        <dsp:cNvPr id="0" name=""/>
        <dsp:cNvSpPr/>
      </dsp:nvSpPr>
      <dsp:spPr>
        <a:xfrm>
          <a:off x="5483314" y="2197360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Factory B Manager</a:t>
          </a:r>
          <a:endParaRPr lang="en-GB" sz="1500" kern="1200" dirty="0"/>
        </a:p>
      </dsp:txBody>
      <dsp:txXfrm>
        <a:off x="5503707" y="2217753"/>
        <a:ext cx="1055683" cy="655472"/>
      </dsp:txXfrm>
    </dsp:sp>
    <dsp:sp modelId="{AA5FE634-3646-4EF5-891A-C90E3A39B062}">
      <dsp:nvSpPr>
        <dsp:cNvPr id="0" name=""/>
        <dsp:cNvSpPr/>
      </dsp:nvSpPr>
      <dsp:spPr>
        <a:xfrm>
          <a:off x="4691419" y="3096770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7A6D8-EB68-42DC-9577-36DDC6B9CC7C}">
      <dsp:nvSpPr>
        <dsp:cNvPr id="0" name=""/>
        <dsp:cNvSpPr/>
      </dsp:nvSpPr>
      <dsp:spPr>
        <a:xfrm>
          <a:off x="4813249" y="3212508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2 Quality controllers</a:t>
          </a:r>
          <a:endParaRPr lang="en-GB" sz="1500" kern="1200" dirty="0"/>
        </a:p>
      </dsp:txBody>
      <dsp:txXfrm>
        <a:off x="4833642" y="3232901"/>
        <a:ext cx="1055683" cy="655472"/>
      </dsp:txXfrm>
    </dsp:sp>
    <dsp:sp modelId="{A70F8CBC-5332-4D17-BE6C-5A2BFB8BBBAC}">
      <dsp:nvSpPr>
        <dsp:cNvPr id="0" name=""/>
        <dsp:cNvSpPr/>
      </dsp:nvSpPr>
      <dsp:spPr>
        <a:xfrm>
          <a:off x="6031549" y="3096770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0A73A-9D8D-4FFE-8297-654CEDEB27BD}">
      <dsp:nvSpPr>
        <dsp:cNvPr id="0" name=""/>
        <dsp:cNvSpPr/>
      </dsp:nvSpPr>
      <dsp:spPr>
        <a:xfrm>
          <a:off x="6153378" y="3212508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15 Factory workers</a:t>
          </a:r>
          <a:endParaRPr lang="en-GB" sz="1500" kern="1200" dirty="0"/>
        </a:p>
      </dsp:txBody>
      <dsp:txXfrm>
        <a:off x="6173771" y="3232901"/>
        <a:ext cx="1055683" cy="655472"/>
      </dsp:txXfrm>
    </dsp:sp>
    <dsp:sp modelId="{CE77548B-89D5-48BC-AD0D-9B66B7597872}">
      <dsp:nvSpPr>
        <dsp:cNvPr id="0" name=""/>
        <dsp:cNvSpPr/>
      </dsp:nvSpPr>
      <dsp:spPr>
        <a:xfrm>
          <a:off x="6701613" y="1066474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5A3714-F4EA-44A3-8284-7F0172E54062}">
      <dsp:nvSpPr>
        <dsp:cNvPr id="0" name=""/>
        <dsp:cNvSpPr/>
      </dsp:nvSpPr>
      <dsp:spPr>
        <a:xfrm>
          <a:off x="6823443" y="1182212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Marketing Manager</a:t>
          </a:r>
          <a:endParaRPr lang="en-GB" sz="1500" kern="1200" dirty="0"/>
        </a:p>
      </dsp:txBody>
      <dsp:txXfrm>
        <a:off x="6843836" y="1202605"/>
        <a:ext cx="1055683" cy="655472"/>
      </dsp:txXfrm>
    </dsp:sp>
    <dsp:sp modelId="{884CFF3E-4A0F-4F41-9D0A-EE4A28B8F9DD}">
      <dsp:nvSpPr>
        <dsp:cNvPr id="0" name=""/>
        <dsp:cNvSpPr/>
      </dsp:nvSpPr>
      <dsp:spPr>
        <a:xfrm>
          <a:off x="6701613" y="2081622"/>
          <a:ext cx="1096469" cy="696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A5F1B8-4242-431C-A671-A4B34A6C05B9}">
      <dsp:nvSpPr>
        <dsp:cNvPr id="0" name=""/>
        <dsp:cNvSpPr/>
      </dsp:nvSpPr>
      <dsp:spPr>
        <a:xfrm>
          <a:off x="6823443" y="2197360"/>
          <a:ext cx="1096469" cy="6962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8 Sales Reps</a:t>
          </a:r>
          <a:endParaRPr lang="en-GB" sz="1500" kern="1200" dirty="0"/>
        </a:p>
      </dsp:txBody>
      <dsp:txXfrm>
        <a:off x="6843836" y="2217753"/>
        <a:ext cx="1055683" cy="655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BC790C-6BB0-49A7-A175-FEB1E8235AF8}" type="datetimeFigureOut">
              <a:rPr lang="en-AU" smtClean="0"/>
              <a:t>27/02/2016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E6BA01-4215-4641-84EB-3D9402586903}" type="slidenum">
              <a:rPr lang="en-AU" smtClean="0"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Organisational </a:t>
            </a:r>
            <a:r>
              <a:rPr lang="en-GB" dirty="0" smtClean="0"/>
              <a:t>Structure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3680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Understand the need for organisational structure. </a:t>
            </a:r>
          </a:p>
          <a:p>
            <a:r>
              <a:rPr lang="en-AU" dirty="0"/>
              <a:t>D</a:t>
            </a:r>
            <a:r>
              <a:rPr lang="en-AU" dirty="0" smtClean="0"/>
              <a:t>escribe and explain workforce roles and hierarchy in an organisation.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6773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structure of firms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altLang="en-US" dirty="0"/>
              <a:t>In small firms:</a:t>
            </a:r>
          </a:p>
          <a:p>
            <a:r>
              <a:rPr lang="en-GB" altLang="en-US" dirty="0"/>
              <a:t>Each worker may undertake a range of roles</a:t>
            </a:r>
          </a:p>
          <a:p>
            <a:r>
              <a:rPr lang="en-GB" altLang="en-US" dirty="0"/>
              <a:t>The structure may be informal and fluid</a:t>
            </a:r>
          </a:p>
          <a:p>
            <a:pPr>
              <a:buNone/>
            </a:pPr>
            <a:endParaRPr lang="en-GB" altLang="en-US" dirty="0"/>
          </a:p>
          <a:p>
            <a:pPr>
              <a:buNone/>
            </a:pPr>
            <a:r>
              <a:rPr lang="en-GB" altLang="en-US" dirty="0"/>
              <a:t>As firms grow bigger:</a:t>
            </a:r>
          </a:p>
          <a:p>
            <a:r>
              <a:rPr lang="en-GB" altLang="en-US" dirty="0"/>
              <a:t>The roles and responsibilities of each worker must become clearer</a:t>
            </a:r>
          </a:p>
          <a:p>
            <a:r>
              <a:rPr lang="en-GB" altLang="en-US" dirty="0"/>
              <a:t>A more formal structure is necessary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943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Workforce roles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Leadership &amp; managerial roles include:</a:t>
            </a:r>
          </a:p>
          <a:p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80927"/>
            <a:ext cx="7821613" cy="329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405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23528" y="764704"/>
            <a:ext cx="8229600" cy="1143000"/>
          </a:xfrm>
        </p:spPr>
        <p:txBody>
          <a:bodyPr/>
          <a:lstStyle/>
          <a:p>
            <a:r>
              <a:rPr lang="en-GB" dirty="0"/>
              <a:t>Organisation charts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3475044"/>
              </p:ext>
            </p:extLst>
          </p:nvPr>
        </p:nvGraphicFramePr>
        <p:xfrm>
          <a:off x="395536" y="1988840"/>
          <a:ext cx="7920880" cy="3960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159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Tall organisations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altLang="en-US" sz="2400" dirty="0"/>
              <a:t>These have:</a:t>
            </a:r>
          </a:p>
          <a:p>
            <a:r>
              <a:rPr lang="en-GB" altLang="en-US" sz="2400" dirty="0"/>
              <a:t>Many layers</a:t>
            </a:r>
          </a:p>
          <a:p>
            <a:r>
              <a:rPr lang="en-GB" altLang="en-US" sz="2400" dirty="0"/>
              <a:t>Small spans of control</a:t>
            </a:r>
          </a:p>
          <a:p>
            <a:endParaRPr lang="en-GB" altLang="en-US" sz="1400" dirty="0"/>
          </a:p>
          <a:p>
            <a:pPr>
              <a:buNone/>
            </a:pPr>
            <a:r>
              <a:rPr lang="en-GB" altLang="en-US" sz="2400" dirty="0"/>
              <a:t>Characteristics of tall organisations:</a:t>
            </a:r>
          </a:p>
          <a:p>
            <a:r>
              <a:rPr lang="en-GB" altLang="en-US" sz="2400" dirty="0"/>
              <a:t>High levels of control (appropriate for unskilled workers)</a:t>
            </a:r>
          </a:p>
          <a:p>
            <a:r>
              <a:rPr lang="en-GB" altLang="en-US" sz="2400" dirty="0"/>
              <a:t>More opportunities for promotion</a:t>
            </a:r>
          </a:p>
          <a:p>
            <a:r>
              <a:rPr lang="en-GB" altLang="en-US" sz="2400" dirty="0"/>
              <a:t>Poor communication as information has to pass through the many layers</a:t>
            </a:r>
          </a:p>
          <a:p>
            <a:endParaRPr lang="en-AU" dirty="0"/>
          </a:p>
        </p:txBody>
      </p:sp>
      <p:sp>
        <p:nvSpPr>
          <p:cNvPr id="4" name="Isosceles Triangle 3"/>
          <p:cNvSpPr/>
          <p:nvPr/>
        </p:nvSpPr>
        <p:spPr>
          <a:xfrm>
            <a:off x="6156176" y="764704"/>
            <a:ext cx="1439863" cy="30241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93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Flat organisations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altLang="en-US" sz="2400" dirty="0"/>
              <a:t>Flat organisations have:</a:t>
            </a:r>
          </a:p>
          <a:p>
            <a:r>
              <a:rPr lang="en-GB" altLang="en-US" sz="2400" dirty="0"/>
              <a:t>Few layers</a:t>
            </a:r>
          </a:p>
          <a:p>
            <a:r>
              <a:rPr lang="en-GB" altLang="en-US" sz="2400" dirty="0"/>
              <a:t>Large spans of control</a:t>
            </a:r>
          </a:p>
          <a:p>
            <a:endParaRPr lang="en-GB" altLang="en-US" sz="2000" dirty="0"/>
          </a:p>
          <a:p>
            <a:pPr>
              <a:buNone/>
            </a:pPr>
            <a:r>
              <a:rPr lang="en-GB" altLang="en-US" sz="2400" dirty="0"/>
              <a:t>Characteristics of flat organisations:</a:t>
            </a:r>
          </a:p>
          <a:p>
            <a:r>
              <a:rPr lang="en-GB" altLang="en-US" sz="2400" dirty="0"/>
              <a:t>Low levels of control (suitable for skilled, experienced &amp; motivated workers)</a:t>
            </a:r>
          </a:p>
          <a:p>
            <a:r>
              <a:rPr lang="en-GB" altLang="en-US" sz="2400" dirty="0"/>
              <a:t>Better communication</a:t>
            </a:r>
          </a:p>
          <a:p>
            <a:r>
              <a:rPr lang="en-GB" altLang="en-US" sz="2400" dirty="0"/>
              <a:t>Managers must delegate work due to larger spans of control, motivating employees</a:t>
            </a:r>
          </a:p>
          <a:p>
            <a:endParaRPr lang="en-AU" dirty="0"/>
          </a:p>
        </p:txBody>
      </p:sp>
      <p:sp>
        <p:nvSpPr>
          <p:cNvPr id="4" name="Isosceles Triangle 3"/>
          <p:cNvSpPr/>
          <p:nvPr/>
        </p:nvSpPr>
        <p:spPr>
          <a:xfrm>
            <a:off x="4427538" y="2205038"/>
            <a:ext cx="4176712" cy="9366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4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200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Organisational Structure</vt:lpstr>
      <vt:lpstr>Objectives</vt:lpstr>
      <vt:lpstr>Internal structure of firms</vt:lpstr>
      <vt:lpstr>Workforce roles</vt:lpstr>
      <vt:lpstr>Organisation charts</vt:lpstr>
      <vt:lpstr>Tall organisations</vt:lpstr>
      <vt:lpstr>Flat organisations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Organisational structure</dc:title>
  <dc:creator>Michael</dc:creator>
  <cp:lastModifiedBy>Michael</cp:lastModifiedBy>
  <cp:revision>2</cp:revision>
  <dcterms:created xsi:type="dcterms:W3CDTF">2016-02-27T12:55:02Z</dcterms:created>
  <dcterms:modified xsi:type="dcterms:W3CDTF">2016-02-27T13:04:39Z</dcterms:modified>
</cp:coreProperties>
</file>