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7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60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33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928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7467-F082-4625-84D8-24CF7E3FC7B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6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E879-9A2D-448B-9ED5-7D8FE7C3F40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4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C8857-1635-4E61-BDC4-6A5633B1F3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92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AF293-974A-42F2-85F8-9B06988796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80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F38F6-A3EB-49D7-AA34-3C893ADE306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0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71DA-DF1E-4BA5-A44A-216ED7E25B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54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4EE8-9E2A-4BF6-A90A-A7648C633C0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44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D096-07CF-4D1A-A53D-1BE471FC9F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7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30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CA4E1-66C1-4BA0-88A1-2CE18B6C6D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87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95E9-8DE4-4313-BFCF-F2D2C2AAAA0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55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F560D-954B-42C8-932E-2A95F9F58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50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02B04-6740-4B27-B625-A6A4F9BECBA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5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50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21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49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00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98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19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97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8148-20E7-4019-AEE5-0299A01760B0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4D58-62FA-4BA3-8DEB-E8F29EFE51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B3CF1-D07D-4E32-9C96-AA98544D3F7A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867568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4653136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smtClean="0"/>
              <a:t>Consumers and </a:t>
            </a:r>
          </a:p>
          <a:p>
            <a:pPr algn="ctr"/>
            <a:r>
              <a:rPr lang="en-AU" sz="4400" dirty="0" smtClean="0"/>
              <a:t>goods and services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15622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8675688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4653136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dirty="0" smtClean="0">
                <a:solidFill>
                  <a:prstClr val="black"/>
                </a:solidFill>
              </a:rPr>
              <a:t>We are </a:t>
            </a:r>
            <a:r>
              <a:rPr lang="en-AU" sz="4400" u="sng" dirty="0" smtClean="0">
                <a:solidFill>
                  <a:prstClr val="black"/>
                </a:solidFill>
              </a:rPr>
              <a:t>all</a:t>
            </a:r>
            <a:r>
              <a:rPr lang="en-AU" sz="4400" dirty="0" smtClean="0">
                <a:solidFill>
                  <a:prstClr val="black"/>
                </a:solidFill>
              </a:rPr>
              <a:t> </a:t>
            </a:r>
            <a:r>
              <a:rPr lang="en-AU" sz="4400" b="1" dirty="0" smtClean="0">
                <a:solidFill>
                  <a:prstClr val="black"/>
                </a:solidFill>
              </a:rPr>
              <a:t>Consumers</a:t>
            </a:r>
            <a:endParaRPr lang="en-AU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1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8137525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1340768"/>
            <a:ext cx="842486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We satisfy our needs and wants by consuming goods and services.  </a:t>
            </a:r>
            <a:endParaRPr lang="en-GB" alt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41168"/>
            <a:ext cx="4068764" cy="152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404664"/>
            <a:ext cx="8424863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dirty="0" smtClean="0">
                <a:solidFill>
                  <a:srgbClr val="000000"/>
                </a:solidFill>
                <a:latin typeface="Comic Sans MS" pitchFamily="66" charset="0"/>
              </a:rPr>
              <a:t>Goods</a:t>
            </a: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 are tangible objects which we buy and consume.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Goods can be either </a:t>
            </a:r>
            <a:r>
              <a:rPr lang="en-GB" altLang="en-US" sz="3200" b="1" dirty="0" smtClean="0">
                <a:solidFill>
                  <a:srgbClr val="000000"/>
                </a:solidFill>
                <a:latin typeface="Comic Sans MS" pitchFamily="66" charset="0"/>
              </a:rPr>
              <a:t>durable</a:t>
            </a: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 or </a:t>
            </a:r>
            <a:r>
              <a:rPr lang="en-GB" altLang="en-US" sz="3200" b="1" dirty="0" smtClean="0">
                <a:solidFill>
                  <a:srgbClr val="000000"/>
                </a:solidFill>
                <a:latin typeface="Comic Sans MS" pitchFamily="66" charset="0"/>
              </a:rPr>
              <a:t>non-durable</a:t>
            </a: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Durable goods have a significant life span.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Non-durable goods are for immediate or almost immediate consumption.  </a:t>
            </a:r>
          </a:p>
        </p:txBody>
      </p:sp>
    </p:spTree>
    <p:extLst>
      <p:ext uri="{BB962C8B-B14F-4D97-AF65-F5344CB8AC3E}">
        <p14:creationId xmlns:p14="http://schemas.microsoft.com/office/powerpoint/2010/main" val="35600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8137525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1340768"/>
            <a:ext cx="842486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b="1" dirty="0" smtClean="0">
                <a:solidFill>
                  <a:srgbClr val="000000"/>
                </a:solidFill>
                <a:latin typeface="Comic Sans MS" pitchFamily="66" charset="0"/>
              </a:rPr>
              <a:t>Services</a:t>
            </a: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 are actions performed by others for you. </a:t>
            </a:r>
            <a:endParaRPr lang="en-GB" alt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8137525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4643" y="980728"/>
            <a:ext cx="84248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Brainstorm </a:t>
            </a:r>
            <a:endParaRPr lang="en-GB" altLang="en-US" sz="320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3200" dirty="0" smtClean="0">
                <a:solidFill>
                  <a:srgbClr val="000000"/>
                </a:solidFill>
                <a:latin typeface="Comic Sans MS" pitchFamily="66" charset="0"/>
              </a:rPr>
              <a:t>How have I been a Consumer today? </a:t>
            </a:r>
            <a:endParaRPr lang="en-GB" alt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9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6</cp:revision>
  <dcterms:created xsi:type="dcterms:W3CDTF">2016-01-29T12:09:27Z</dcterms:created>
  <dcterms:modified xsi:type="dcterms:W3CDTF">2016-02-07T01:43:39Z</dcterms:modified>
</cp:coreProperties>
</file>