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57" r:id="rId5"/>
    <p:sldId id="261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219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8148-20E7-4019-AEE5-0299A01760B0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4D58-62FA-4BA3-8DEB-E8F29EFE51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9600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8148-20E7-4019-AEE5-0299A01760B0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4D58-62FA-4BA3-8DEB-E8F29EFE51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5334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8148-20E7-4019-AEE5-0299A01760B0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4D58-62FA-4BA3-8DEB-E8F29EFE51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5928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67467-F082-4625-84D8-24CF7E3FC7B9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761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EE879-9A2D-448B-9ED5-7D8FE7C3F40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1465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C8857-1635-4E61-BDC4-6A5633B1F34E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192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AF293-974A-42F2-85F8-9B06988796D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801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F38F6-A3EB-49D7-AA34-3C893ADE306E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6099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871DA-DF1E-4BA5-A44A-216ED7E25B5A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6548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34EE8-9E2A-4BF6-A90A-A7648C633C0E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1440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9D096-07CF-4D1A-A53D-1BE471FC9F96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177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8148-20E7-4019-AEE5-0299A01760B0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4D58-62FA-4BA3-8DEB-E8F29EFE51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730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CA4E1-66C1-4BA0-88A1-2CE18B6C6DB2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3872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595E9-8DE4-4313-BFCF-F2D2C2AAAA05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6558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F560D-954B-42C8-932E-2A95F9F58087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650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2B04-6740-4B27-B625-A6A4F9BECBA6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456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8148-20E7-4019-AEE5-0299A01760B0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4D58-62FA-4BA3-8DEB-E8F29EFE51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506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8148-20E7-4019-AEE5-0299A01760B0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4D58-62FA-4BA3-8DEB-E8F29EFE51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06214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8148-20E7-4019-AEE5-0299A01760B0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4D58-62FA-4BA3-8DEB-E8F29EFE51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4954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8148-20E7-4019-AEE5-0299A01760B0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4D58-62FA-4BA3-8DEB-E8F29EFE51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1007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8148-20E7-4019-AEE5-0299A01760B0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4D58-62FA-4BA3-8DEB-E8F29EFE51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5983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8148-20E7-4019-AEE5-0299A01760B0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4D58-62FA-4BA3-8DEB-E8F29EFE51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193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8148-20E7-4019-AEE5-0299A01760B0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4D58-62FA-4BA3-8DEB-E8F29EFE51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8976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E8148-20E7-4019-AEE5-0299A01760B0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F4D58-62FA-4BA3-8DEB-E8F29EFE51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74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B3CF1-D07D-4E32-9C96-AA98544D3F7A}" type="slidenum">
              <a:rPr lang="en-GB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44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765175"/>
            <a:ext cx="8675688" cy="554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07704" y="4653136"/>
            <a:ext cx="55446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400" dirty="0" smtClean="0"/>
              <a:t>Consumers and </a:t>
            </a:r>
          </a:p>
          <a:p>
            <a:pPr algn="ctr"/>
            <a:r>
              <a:rPr lang="en-AU" sz="4400" dirty="0" smtClean="0"/>
              <a:t>goods and services </a:t>
            </a:r>
            <a:endParaRPr lang="en-AU" sz="4400" dirty="0"/>
          </a:p>
        </p:txBody>
      </p:sp>
    </p:spTree>
    <p:extLst>
      <p:ext uri="{BB962C8B-B14F-4D97-AF65-F5344CB8AC3E}">
        <p14:creationId xmlns:p14="http://schemas.microsoft.com/office/powerpoint/2010/main" val="2156222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765175"/>
            <a:ext cx="8675688" cy="554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07704" y="4653136"/>
            <a:ext cx="55446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400" dirty="0" smtClean="0">
                <a:solidFill>
                  <a:prstClr val="black"/>
                </a:solidFill>
              </a:rPr>
              <a:t>We are </a:t>
            </a:r>
            <a:r>
              <a:rPr lang="en-AU" sz="4400" u="sng" dirty="0" smtClean="0">
                <a:solidFill>
                  <a:prstClr val="black"/>
                </a:solidFill>
              </a:rPr>
              <a:t>all</a:t>
            </a:r>
            <a:r>
              <a:rPr lang="en-AU" sz="4400" dirty="0" smtClean="0">
                <a:solidFill>
                  <a:prstClr val="black"/>
                </a:solidFill>
              </a:rPr>
              <a:t> </a:t>
            </a:r>
            <a:r>
              <a:rPr lang="en-AU" sz="4400" b="1" dirty="0" smtClean="0">
                <a:solidFill>
                  <a:prstClr val="black"/>
                </a:solidFill>
              </a:rPr>
              <a:t>Consumers</a:t>
            </a:r>
            <a:endParaRPr lang="en-AU" sz="4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717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500438"/>
            <a:ext cx="8137525" cy="304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39750" y="1340768"/>
            <a:ext cx="842486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GB" altLang="en-US" sz="3200" dirty="0" smtClean="0">
                <a:solidFill>
                  <a:srgbClr val="000000"/>
                </a:solidFill>
                <a:latin typeface="Comic Sans MS" pitchFamily="66" charset="0"/>
              </a:rPr>
              <a:t>We satisfy our needs and wants by consuming goods and services.  </a:t>
            </a:r>
            <a:endParaRPr lang="en-GB" altLang="en-US" sz="3200" dirty="0">
              <a:solidFill>
                <a:srgbClr val="00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70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941168"/>
            <a:ext cx="4068764" cy="1521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39750" y="404664"/>
            <a:ext cx="8424863" cy="4278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GB" altLang="en-US" sz="3200" b="1" dirty="0" smtClean="0">
                <a:solidFill>
                  <a:srgbClr val="000000"/>
                </a:solidFill>
                <a:latin typeface="Comic Sans MS" pitchFamily="66" charset="0"/>
              </a:rPr>
              <a:t>Goods</a:t>
            </a:r>
            <a:r>
              <a:rPr lang="en-GB" altLang="en-US" sz="3200" dirty="0" smtClean="0">
                <a:solidFill>
                  <a:srgbClr val="000000"/>
                </a:solidFill>
                <a:latin typeface="Comic Sans MS" pitchFamily="66" charset="0"/>
              </a:rPr>
              <a:t> are tangible objects which we buy and consume.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GB" altLang="en-US" sz="3200" dirty="0" smtClean="0">
                <a:solidFill>
                  <a:srgbClr val="000000"/>
                </a:solidFill>
                <a:latin typeface="Comic Sans MS" pitchFamily="66" charset="0"/>
              </a:rPr>
              <a:t>Goods can be either </a:t>
            </a:r>
            <a:r>
              <a:rPr lang="en-GB" altLang="en-US" sz="3200" b="1" dirty="0" smtClean="0">
                <a:solidFill>
                  <a:srgbClr val="000000"/>
                </a:solidFill>
                <a:latin typeface="Comic Sans MS" pitchFamily="66" charset="0"/>
              </a:rPr>
              <a:t>durable</a:t>
            </a:r>
            <a:r>
              <a:rPr lang="en-GB" altLang="en-US" sz="3200" dirty="0" smtClean="0">
                <a:solidFill>
                  <a:srgbClr val="000000"/>
                </a:solidFill>
                <a:latin typeface="Comic Sans MS" pitchFamily="66" charset="0"/>
              </a:rPr>
              <a:t> or </a:t>
            </a:r>
            <a:r>
              <a:rPr lang="en-GB" altLang="en-US" sz="3200" b="1" dirty="0" smtClean="0">
                <a:solidFill>
                  <a:srgbClr val="000000"/>
                </a:solidFill>
                <a:latin typeface="Comic Sans MS" pitchFamily="66" charset="0"/>
              </a:rPr>
              <a:t>non-durable</a:t>
            </a:r>
            <a:r>
              <a:rPr lang="en-GB" altLang="en-US" sz="3200" dirty="0" smtClean="0">
                <a:solidFill>
                  <a:srgbClr val="000000"/>
                </a:solidFill>
                <a:latin typeface="Comic Sans MS" pitchFamily="66" charset="0"/>
              </a:rPr>
              <a:t>.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GB" altLang="en-US" sz="3200" dirty="0" smtClean="0">
                <a:solidFill>
                  <a:srgbClr val="000000"/>
                </a:solidFill>
                <a:latin typeface="Comic Sans MS" pitchFamily="66" charset="0"/>
              </a:rPr>
              <a:t>Durable goods have a significant life span.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GB" altLang="en-US" sz="3200" dirty="0" smtClean="0">
                <a:solidFill>
                  <a:srgbClr val="000000"/>
                </a:solidFill>
                <a:latin typeface="Comic Sans MS" pitchFamily="66" charset="0"/>
              </a:rPr>
              <a:t>Non-durable goods are for immediate or almost immediate consumption.  </a:t>
            </a:r>
          </a:p>
        </p:txBody>
      </p:sp>
    </p:spTree>
    <p:extLst>
      <p:ext uri="{BB962C8B-B14F-4D97-AF65-F5344CB8AC3E}">
        <p14:creationId xmlns:p14="http://schemas.microsoft.com/office/powerpoint/2010/main" val="356006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500438"/>
            <a:ext cx="8137525" cy="304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39750" y="1340768"/>
            <a:ext cx="842486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GB" altLang="en-US" sz="3200" b="1" dirty="0" smtClean="0">
                <a:solidFill>
                  <a:srgbClr val="000000"/>
                </a:solidFill>
                <a:latin typeface="Comic Sans MS" pitchFamily="66" charset="0"/>
              </a:rPr>
              <a:t>Services</a:t>
            </a:r>
            <a:r>
              <a:rPr lang="en-GB" altLang="en-US" sz="3200" dirty="0" smtClean="0">
                <a:solidFill>
                  <a:srgbClr val="000000"/>
                </a:solidFill>
                <a:latin typeface="Comic Sans MS" pitchFamily="66" charset="0"/>
              </a:rPr>
              <a:t> are actions performed by others for you. </a:t>
            </a:r>
            <a:endParaRPr lang="en-GB" altLang="en-US" sz="3200" dirty="0">
              <a:solidFill>
                <a:srgbClr val="00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8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500438"/>
            <a:ext cx="8137525" cy="304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24643" y="980728"/>
            <a:ext cx="842486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GB" altLang="en-US" sz="3200" dirty="0" smtClean="0">
                <a:solidFill>
                  <a:srgbClr val="000000"/>
                </a:solidFill>
                <a:latin typeface="Comic Sans MS" pitchFamily="66" charset="0"/>
              </a:rPr>
              <a:t>Brainstorm </a:t>
            </a:r>
            <a:endParaRPr lang="en-GB" altLang="en-US" sz="3200" dirty="0">
              <a:solidFill>
                <a:srgbClr val="000000"/>
              </a:solidFill>
              <a:latin typeface="Comic Sans MS" pitchFamily="66" charset="0"/>
            </a:endParaRP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GB" altLang="en-US" sz="3200" dirty="0" smtClean="0">
                <a:solidFill>
                  <a:srgbClr val="000000"/>
                </a:solidFill>
                <a:latin typeface="Comic Sans MS" pitchFamily="66" charset="0"/>
              </a:rPr>
              <a:t>How have I been a Consumer today? </a:t>
            </a:r>
            <a:endParaRPr lang="en-GB" altLang="en-US" sz="3200" dirty="0">
              <a:solidFill>
                <a:srgbClr val="00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90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75</Words>
  <Application>Microsoft Office PowerPoint</Application>
  <PresentationFormat>On-screen Show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</dc:creator>
  <cp:lastModifiedBy>Michael</cp:lastModifiedBy>
  <cp:revision>6</cp:revision>
  <dcterms:created xsi:type="dcterms:W3CDTF">2016-01-29T12:09:27Z</dcterms:created>
  <dcterms:modified xsi:type="dcterms:W3CDTF">2016-02-07T01:43:39Z</dcterms:modified>
</cp:coreProperties>
</file>